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58" r:id="rId5"/>
    <p:sldId id="259" r:id="rId6"/>
    <p:sldId id="261" r:id="rId7"/>
    <p:sldId id="262" r:id="rId8"/>
    <p:sldId id="263" r:id="rId9"/>
    <p:sldId id="269" r:id="rId10"/>
    <p:sldId id="268" r:id="rId11"/>
    <p:sldId id="271" r:id="rId12"/>
    <p:sldId id="270" r:id="rId13"/>
    <p:sldId id="266" r:id="rId14"/>
    <p:sldId id="267" r:id="rId15"/>
    <p:sldId id="273" r:id="rId16"/>
    <p:sldId id="274" r:id="rId17"/>
    <p:sldId id="282" r:id="rId18"/>
    <p:sldId id="275" r:id="rId19"/>
    <p:sldId id="276" r:id="rId20"/>
    <p:sldId id="280" r:id="rId21"/>
    <p:sldId id="281" r:id="rId22"/>
    <p:sldId id="288" r:id="rId23"/>
    <p:sldId id="284" r:id="rId24"/>
    <p:sldId id="289" r:id="rId25"/>
    <p:sldId id="290" r:id="rId26"/>
    <p:sldId id="285" r:id="rId27"/>
    <p:sldId id="286" r:id="rId28"/>
    <p:sldId id="287" r:id="rId29"/>
    <p:sldId id="297" r:id="rId30"/>
    <p:sldId id="291" r:id="rId31"/>
    <p:sldId id="296" r:id="rId32"/>
    <p:sldId id="292" r:id="rId33"/>
    <p:sldId id="293" r:id="rId34"/>
    <p:sldId id="304" r:id="rId35"/>
    <p:sldId id="295" r:id="rId36"/>
    <p:sldId id="303" r:id="rId37"/>
    <p:sldId id="298" r:id="rId38"/>
    <p:sldId id="305" r:id="rId39"/>
    <p:sldId id="299" r:id="rId40"/>
    <p:sldId id="302" r:id="rId41"/>
    <p:sldId id="309" r:id="rId42"/>
    <p:sldId id="308" r:id="rId43"/>
    <p:sldId id="307" r:id="rId44"/>
    <p:sldId id="310" r:id="rId45"/>
    <p:sldId id="315" r:id="rId46"/>
    <p:sldId id="311" r:id="rId47"/>
    <p:sldId id="320" r:id="rId48"/>
    <p:sldId id="313" r:id="rId49"/>
    <p:sldId id="314" r:id="rId50"/>
    <p:sldId id="319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2" autoAdjust="0"/>
    <p:restoredTop sz="94660"/>
  </p:normalViewPr>
  <p:slideViewPr>
    <p:cSldViewPr>
      <p:cViewPr>
        <p:scale>
          <a:sx n="70" d="100"/>
          <a:sy n="70" d="100"/>
        </p:scale>
        <p:origin x="-120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E72FDB-7723-4D9C-9AA2-6E3232DA814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5E6E00-2310-44F5-A3ED-1514D837C542}">
      <dgm:prSet phldrT="[Text]"/>
      <dgm:spPr/>
      <dgm:t>
        <a:bodyPr/>
        <a:lstStyle/>
        <a:p>
          <a:r>
            <a:rPr lang="en-US" b="1" dirty="0" smtClean="0"/>
            <a:t>CHILDREN WITH DISABILITIES</a:t>
          </a:r>
          <a:endParaRPr lang="en-US" dirty="0"/>
        </a:p>
      </dgm:t>
    </dgm:pt>
    <dgm:pt modelId="{1204BD8A-53F6-4E31-80F3-FED92B5F3B31}" type="parTrans" cxnId="{A4C540B5-8D6B-42C1-81A0-4A34E08A6B47}">
      <dgm:prSet/>
      <dgm:spPr/>
      <dgm:t>
        <a:bodyPr/>
        <a:lstStyle/>
        <a:p>
          <a:endParaRPr lang="en-US"/>
        </a:p>
      </dgm:t>
    </dgm:pt>
    <dgm:pt modelId="{624387B4-3F22-48FD-9CF3-05B1DB188889}" type="sibTrans" cxnId="{A4C540B5-8D6B-42C1-81A0-4A34E08A6B47}">
      <dgm:prSet/>
      <dgm:spPr/>
      <dgm:t>
        <a:bodyPr/>
        <a:lstStyle/>
        <a:p>
          <a:endParaRPr lang="en-US"/>
        </a:p>
      </dgm:t>
    </dgm:pt>
    <dgm:pt modelId="{4B82C713-7C92-4A31-BF0B-4607EB0C578A}">
      <dgm:prSet phldrT="[Text]"/>
      <dgm:spPr/>
      <dgm:t>
        <a:bodyPr/>
        <a:lstStyle/>
        <a:p>
          <a:r>
            <a:rPr lang="en-US" dirty="0"/>
            <a:t>Learning Disabilities</a:t>
          </a:r>
        </a:p>
      </dgm:t>
    </dgm:pt>
    <dgm:pt modelId="{403CFB6A-241D-474C-986F-1E41D7B45B3F}" type="parTrans" cxnId="{AAEA7366-0AD8-4F9A-A55A-B4E6C3A6F11D}">
      <dgm:prSet/>
      <dgm:spPr/>
      <dgm:t>
        <a:bodyPr/>
        <a:lstStyle/>
        <a:p>
          <a:endParaRPr lang="en-US"/>
        </a:p>
      </dgm:t>
    </dgm:pt>
    <dgm:pt modelId="{07B9C596-CED8-4B23-A20A-C7A1087B6498}" type="sibTrans" cxnId="{AAEA7366-0AD8-4F9A-A55A-B4E6C3A6F11D}">
      <dgm:prSet/>
      <dgm:spPr/>
      <dgm:t>
        <a:bodyPr/>
        <a:lstStyle/>
        <a:p>
          <a:endParaRPr lang="en-US"/>
        </a:p>
      </dgm:t>
    </dgm:pt>
    <dgm:pt modelId="{13066080-F5BE-42D9-9459-CF326A19153F}">
      <dgm:prSet phldrT="[Text]"/>
      <dgm:spPr/>
      <dgm:t>
        <a:bodyPr/>
        <a:lstStyle/>
        <a:p>
          <a:r>
            <a:rPr lang="en-US"/>
            <a:t>Attention Deficit Hyperactivity Disorder</a:t>
          </a:r>
        </a:p>
      </dgm:t>
    </dgm:pt>
    <dgm:pt modelId="{EEFE0A73-9910-4C88-9191-9C2F1088ECC7}" type="parTrans" cxnId="{127D195F-2F56-47EB-9500-9F0999CBCB6D}">
      <dgm:prSet/>
      <dgm:spPr/>
      <dgm:t>
        <a:bodyPr/>
        <a:lstStyle/>
        <a:p>
          <a:endParaRPr lang="en-US"/>
        </a:p>
      </dgm:t>
    </dgm:pt>
    <dgm:pt modelId="{856A20A7-6BD9-46BB-8E66-50A2AFC4FC0F}" type="sibTrans" cxnId="{127D195F-2F56-47EB-9500-9F0999CBCB6D}">
      <dgm:prSet/>
      <dgm:spPr/>
      <dgm:t>
        <a:bodyPr/>
        <a:lstStyle/>
        <a:p>
          <a:endParaRPr lang="en-US"/>
        </a:p>
      </dgm:t>
    </dgm:pt>
    <dgm:pt modelId="{344A91EE-DC6E-4163-B51A-CE2A86D99DE0}">
      <dgm:prSet/>
      <dgm:spPr/>
      <dgm:t>
        <a:bodyPr/>
        <a:lstStyle/>
        <a:p>
          <a:r>
            <a:rPr lang="en-US"/>
            <a:t>Mental Retardation</a:t>
          </a:r>
        </a:p>
      </dgm:t>
    </dgm:pt>
    <dgm:pt modelId="{7D63F5F2-EBD7-4092-A8A8-D720CF532F0C}" type="parTrans" cxnId="{2BBFD413-E993-4F4C-A122-E6EA90A3881F}">
      <dgm:prSet/>
      <dgm:spPr/>
      <dgm:t>
        <a:bodyPr/>
        <a:lstStyle/>
        <a:p>
          <a:endParaRPr lang="en-US"/>
        </a:p>
      </dgm:t>
    </dgm:pt>
    <dgm:pt modelId="{4E1A91BE-52F3-4EF0-9321-B791387D595D}" type="sibTrans" cxnId="{2BBFD413-E993-4F4C-A122-E6EA90A3881F}">
      <dgm:prSet/>
      <dgm:spPr/>
      <dgm:t>
        <a:bodyPr/>
        <a:lstStyle/>
        <a:p>
          <a:endParaRPr lang="en-US"/>
        </a:p>
      </dgm:t>
    </dgm:pt>
    <dgm:pt modelId="{77A55D20-F103-46A8-B95C-628FC05C2EF2}">
      <dgm:prSet phldrT="[Text]"/>
      <dgm:spPr/>
      <dgm:t>
        <a:bodyPr/>
        <a:lstStyle/>
        <a:p>
          <a:r>
            <a:rPr lang="en-US"/>
            <a:t>Physical Disorders</a:t>
          </a:r>
        </a:p>
      </dgm:t>
    </dgm:pt>
    <dgm:pt modelId="{52E94D8A-184D-493B-A334-708BB68E252A}" type="parTrans" cxnId="{BA98CC1B-0417-4686-9A5F-358CD83CA432}">
      <dgm:prSet/>
      <dgm:spPr/>
      <dgm:t>
        <a:bodyPr/>
        <a:lstStyle/>
        <a:p>
          <a:endParaRPr lang="en-US"/>
        </a:p>
      </dgm:t>
    </dgm:pt>
    <dgm:pt modelId="{105C488A-19C1-4CCE-A261-B44539207BC8}" type="sibTrans" cxnId="{BA98CC1B-0417-4686-9A5F-358CD83CA432}">
      <dgm:prSet/>
      <dgm:spPr/>
      <dgm:t>
        <a:bodyPr/>
        <a:lstStyle/>
        <a:p>
          <a:endParaRPr lang="en-US"/>
        </a:p>
      </dgm:t>
    </dgm:pt>
    <dgm:pt modelId="{3645D8A9-E892-4793-9D81-7A89D6DB08EE}">
      <dgm:prSet phldrT="[Text]"/>
      <dgm:spPr/>
      <dgm:t>
        <a:bodyPr/>
        <a:lstStyle/>
        <a:p>
          <a:r>
            <a:rPr lang="en-US"/>
            <a:t>Sensory Disorders</a:t>
          </a:r>
        </a:p>
      </dgm:t>
    </dgm:pt>
    <dgm:pt modelId="{B05A981E-501C-4051-857D-DACFF2E881B4}" type="parTrans" cxnId="{065ACDA8-0238-42A8-B455-2AE0864CE619}">
      <dgm:prSet/>
      <dgm:spPr/>
      <dgm:t>
        <a:bodyPr/>
        <a:lstStyle/>
        <a:p>
          <a:endParaRPr lang="en-US"/>
        </a:p>
      </dgm:t>
    </dgm:pt>
    <dgm:pt modelId="{3FFE1DD5-D52A-4E2D-A5E5-1C3616BC7D7F}" type="sibTrans" cxnId="{065ACDA8-0238-42A8-B455-2AE0864CE619}">
      <dgm:prSet/>
      <dgm:spPr/>
      <dgm:t>
        <a:bodyPr/>
        <a:lstStyle/>
        <a:p>
          <a:endParaRPr lang="en-US"/>
        </a:p>
      </dgm:t>
    </dgm:pt>
    <dgm:pt modelId="{9BCE20EA-C0F7-4CCF-BF65-4E21BFD222EB}">
      <dgm:prSet phldrT="[Text]"/>
      <dgm:spPr/>
      <dgm:t>
        <a:bodyPr/>
        <a:lstStyle/>
        <a:p>
          <a:r>
            <a:rPr lang="en-US"/>
            <a:t>Speech and Language Disorders</a:t>
          </a:r>
        </a:p>
      </dgm:t>
    </dgm:pt>
    <dgm:pt modelId="{386AC313-3AA2-41C4-8399-A12270E2A2BF}" type="parTrans" cxnId="{374F679B-0887-4F38-B862-08078A952EF7}">
      <dgm:prSet/>
      <dgm:spPr/>
      <dgm:t>
        <a:bodyPr/>
        <a:lstStyle/>
        <a:p>
          <a:endParaRPr lang="en-US"/>
        </a:p>
      </dgm:t>
    </dgm:pt>
    <dgm:pt modelId="{7B0D127E-9E4E-4CAE-A925-D6D6AB777F46}" type="sibTrans" cxnId="{374F679B-0887-4F38-B862-08078A952EF7}">
      <dgm:prSet/>
      <dgm:spPr/>
      <dgm:t>
        <a:bodyPr/>
        <a:lstStyle/>
        <a:p>
          <a:endParaRPr lang="en-US"/>
        </a:p>
      </dgm:t>
    </dgm:pt>
    <dgm:pt modelId="{2FAE766F-2520-4B6C-B2D2-4789450599D5}">
      <dgm:prSet phldrT="[Text]"/>
      <dgm:spPr/>
      <dgm:t>
        <a:bodyPr/>
        <a:lstStyle/>
        <a:p>
          <a:r>
            <a:rPr lang="en-US" dirty="0"/>
            <a:t>Autism Spectrum Disorder</a:t>
          </a:r>
        </a:p>
      </dgm:t>
    </dgm:pt>
    <dgm:pt modelId="{5A51D58B-F921-4030-96CF-106DC726A82B}" type="parTrans" cxnId="{1C8DAABC-2AC6-4C75-A1E9-E1809D53186A}">
      <dgm:prSet/>
      <dgm:spPr/>
      <dgm:t>
        <a:bodyPr/>
        <a:lstStyle/>
        <a:p>
          <a:endParaRPr lang="en-US"/>
        </a:p>
      </dgm:t>
    </dgm:pt>
    <dgm:pt modelId="{0436FB6C-6920-4817-96FB-0752F1C6DF48}" type="sibTrans" cxnId="{1C8DAABC-2AC6-4C75-A1E9-E1809D53186A}">
      <dgm:prSet/>
      <dgm:spPr/>
      <dgm:t>
        <a:bodyPr/>
        <a:lstStyle/>
        <a:p>
          <a:endParaRPr lang="en-US"/>
        </a:p>
      </dgm:t>
    </dgm:pt>
    <dgm:pt modelId="{169B3503-7C39-45E4-A503-A0DB97A906DB}">
      <dgm:prSet phldrT="[Text]"/>
      <dgm:spPr/>
      <dgm:t>
        <a:bodyPr/>
        <a:lstStyle/>
        <a:p>
          <a:r>
            <a:rPr lang="en-US"/>
            <a:t>Emotional and Behavioral Disorders</a:t>
          </a:r>
        </a:p>
      </dgm:t>
    </dgm:pt>
    <dgm:pt modelId="{2F08CC57-67F0-484D-A2BD-AE7B22E5DBB5}" type="parTrans" cxnId="{97818E98-168D-4326-828E-2C44C9F489A2}">
      <dgm:prSet/>
      <dgm:spPr/>
      <dgm:t>
        <a:bodyPr/>
        <a:lstStyle/>
        <a:p>
          <a:endParaRPr lang="en-US"/>
        </a:p>
      </dgm:t>
    </dgm:pt>
    <dgm:pt modelId="{637C4C2B-5F0D-4724-922B-86F754C943C5}" type="sibTrans" cxnId="{97818E98-168D-4326-828E-2C44C9F489A2}">
      <dgm:prSet/>
      <dgm:spPr/>
      <dgm:t>
        <a:bodyPr/>
        <a:lstStyle/>
        <a:p>
          <a:endParaRPr lang="en-US"/>
        </a:p>
      </dgm:t>
    </dgm:pt>
    <dgm:pt modelId="{CC22BCCD-1660-4BC8-85AD-C0D50AF4A872}" type="pres">
      <dgm:prSet presAssocID="{CEE72FDB-7723-4D9C-9AA2-6E3232DA814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BC9EC0-DBF8-4C73-BE20-471883FD067B}" type="pres">
      <dgm:prSet presAssocID="{675E6E00-2310-44F5-A3ED-1514D837C542}" presName="root1" presStyleCnt="0"/>
      <dgm:spPr/>
    </dgm:pt>
    <dgm:pt modelId="{55671281-B6B2-447C-BC8E-E55F5E78BF4C}" type="pres">
      <dgm:prSet presAssocID="{675E6E00-2310-44F5-A3ED-1514D837C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5DEFA3-7261-4C52-8CC0-C1D3911A80E0}" type="pres">
      <dgm:prSet presAssocID="{675E6E00-2310-44F5-A3ED-1514D837C542}" presName="level2hierChild" presStyleCnt="0"/>
      <dgm:spPr/>
    </dgm:pt>
    <dgm:pt modelId="{2EEAEE3D-4B88-4F3E-8BF1-BFF3EDFAD12D}" type="pres">
      <dgm:prSet presAssocID="{403CFB6A-241D-474C-986F-1E41D7B45B3F}" presName="conn2-1" presStyleLbl="parChTrans1D2" presStyleIdx="0" presStyleCnt="8"/>
      <dgm:spPr/>
      <dgm:t>
        <a:bodyPr/>
        <a:lstStyle/>
        <a:p>
          <a:endParaRPr lang="en-US"/>
        </a:p>
      </dgm:t>
    </dgm:pt>
    <dgm:pt modelId="{4AD73215-E4E8-472D-AA77-B5FFFF94E1DD}" type="pres">
      <dgm:prSet presAssocID="{403CFB6A-241D-474C-986F-1E41D7B45B3F}" presName="connTx" presStyleLbl="parChTrans1D2" presStyleIdx="0" presStyleCnt="8"/>
      <dgm:spPr/>
      <dgm:t>
        <a:bodyPr/>
        <a:lstStyle/>
        <a:p>
          <a:endParaRPr lang="en-US"/>
        </a:p>
      </dgm:t>
    </dgm:pt>
    <dgm:pt modelId="{E5C1D08D-941D-43AD-A738-E643D3E9D563}" type="pres">
      <dgm:prSet presAssocID="{4B82C713-7C92-4A31-BF0B-4607EB0C578A}" presName="root2" presStyleCnt="0"/>
      <dgm:spPr/>
    </dgm:pt>
    <dgm:pt modelId="{A6F7AD8D-F74B-4773-8A09-6B23D65A0645}" type="pres">
      <dgm:prSet presAssocID="{4B82C713-7C92-4A31-BF0B-4607EB0C578A}" presName="LevelTwoTextNode" presStyleLbl="node2" presStyleIdx="0" presStyleCnt="8" custLinFactX="21437" custLinFactNeighborX="100000" custLinFactNeighborY="501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7D1D14-3052-42D0-B149-5239C2CE896E}" type="pres">
      <dgm:prSet presAssocID="{4B82C713-7C92-4A31-BF0B-4607EB0C578A}" presName="level3hierChild" presStyleCnt="0"/>
      <dgm:spPr/>
    </dgm:pt>
    <dgm:pt modelId="{6ABC7168-E866-4415-8A4F-691B53DAF0D8}" type="pres">
      <dgm:prSet presAssocID="{EEFE0A73-9910-4C88-9191-9C2F1088ECC7}" presName="conn2-1" presStyleLbl="parChTrans1D2" presStyleIdx="1" presStyleCnt="8"/>
      <dgm:spPr/>
      <dgm:t>
        <a:bodyPr/>
        <a:lstStyle/>
        <a:p>
          <a:endParaRPr lang="en-US"/>
        </a:p>
      </dgm:t>
    </dgm:pt>
    <dgm:pt modelId="{E9831B2C-28C9-4509-AD15-3C71D578E9BF}" type="pres">
      <dgm:prSet presAssocID="{EEFE0A73-9910-4C88-9191-9C2F1088ECC7}" presName="connTx" presStyleLbl="parChTrans1D2" presStyleIdx="1" presStyleCnt="8"/>
      <dgm:spPr/>
      <dgm:t>
        <a:bodyPr/>
        <a:lstStyle/>
        <a:p>
          <a:endParaRPr lang="en-US"/>
        </a:p>
      </dgm:t>
    </dgm:pt>
    <dgm:pt modelId="{6CC7E2B8-DBD2-4438-839E-5FDD5B03C760}" type="pres">
      <dgm:prSet presAssocID="{13066080-F5BE-42D9-9459-CF326A19153F}" presName="root2" presStyleCnt="0"/>
      <dgm:spPr/>
    </dgm:pt>
    <dgm:pt modelId="{C27C6996-903A-4F48-84AF-AFE0C6FDE79A}" type="pres">
      <dgm:prSet presAssocID="{13066080-F5BE-42D9-9459-CF326A19153F}" presName="LevelTwoTextNode" presStyleLbl="node2" presStyleIdx="1" presStyleCnt="8" custLinFactNeighborX="2001" custLinFactNeighborY="231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A28339-2E6D-4D87-900C-44A5442651DC}" type="pres">
      <dgm:prSet presAssocID="{13066080-F5BE-42D9-9459-CF326A19153F}" presName="level3hierChild" presStyleCnt="0"/>
      <dgm:spPr/>
    </dgm:pt>
    <dgm:pt modelId="{77C6B599-FC6A-4015-839D-4A94DF58772B}" type="pres">
      <dgm:prSet presAssocID="{7D63F5F2-EBD7-4092-A8A8-D720CF532F0C}" presName="conn2-1" presStyleLbl="parChTrans1D2" presStyleIdx="2" presStyleCnt="8"/>
      <dgm:spPr/>
      <dgm:t>
        <a:bodyPr/>
        <a:lstStyle/>
        <a:p>
          <a:endParaRPr lang="en-US"/>
        </a:p>
      </dgm:t>
    </dgm:pt>
    <dgm:pt modelId="{7E047D6A-3885-4B73-993E-B1DF487C3633}" type="pres">
      <dgm:prSet presAssocID="{7D63F5F2-EBD7-4092-A8A8-D720CF532F0C}" presName="connTx" presStyleLbl="parChTrans1D2" presStyleIdx="2" presStyleCnt="8"/>
      <dgm:spPr/>
      <dgm:t>
        <a:bodyPr/>
        <a:lstStyle/>
        <a:p>
          <a:endParaRPr lang="en-US"/>
        </a:p>
      </dgm:t>
    </dgm:pt>
    <dgm:pt modelId="{57F78FC1-B137-4C12-A7D4-6B659D710985}" type="pres">
      <dgm:prSet presAssocID="{344A91EE-DC6E-4163-B51A-CE2A86D99DE0}" presName="root2" presStyleCnt="0"/>
      <dgm:spPr/>
    </dgm:pt>
    <dgm:pt modelId="{3FBA31BD-23E3-4FDD-92D3-53569193531E}" type="pres">
      <dgm:prSet presAssocID="{344A91EE-DC6E-4163-B51A-CE2A86D99DE0}" presName="LevelTwoTextNode" presStyleLbl="node2" presStyleIdx="2" presStyleCnt="8" custLinFactX="21436" custLinFactNeighborX="100000" custLinFactNeighborY="-163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4E9788-B9BC-4E8B-ADA0-F5C821E78D54}" type="pres">
      <dgm:prSet presAssocID="{344A91EE-DC6E-4163-B51A-CE2A86D99DE0}" presName="level3hierChild" presStyleCnt="0"/>
      <dgm:spPr/>
    </dgm:pt>
    <dgm:pt modelId="{91C2EDB1-ED13-492D-9388-385DCE47A2EB}" type="pres">
      <dgm:prSet presAssocID="{52E94D8A-184D-493B-A334-708BB68E252A}" presName="conn2-1" presStyleLbl="parChTrans1D2" presStyleIdx="3" presStyleCnt="8"/>
      <dgm:spPr/>
      <dgm:t>
        <a:bodyPr/>
        <a:lstStyle/>
        <a:p>
          <a:endParaRPr lang="en-US"/>
        </a:p>
      </dgm:t>
    </dgm:pt>
    <dgm:pt modelId="{2D21D784-2CA9-41E4-96B8-9EB8603716B6}" type="pres">
      <dgm:prSet presAssocID="{52E94D8A-184D-493B-A334-708BB68E252A}" presName="connTx" presStyleLbl="parChTrans1D2" presStyleIdx="3" presStyleCnt="8"/>
      <dgm:spPr/>
      <dgm:t>
        <a:bodyPr/>
        <a:lstStyle/>
        <a:p>
          <a:endParaRPr lang="en-US"/>
        </a:p>
      </dgm:t>
    </dgm:pt>
    <dgm:pt modelId="{1E10190D-1352-4A95-8AD6-45A765C7A6BB}" type="pres">
      <dgm:prSet presAssocID="{77A55D20-F103-46A8-B95C-628FC05C2EF2}" presName="root2" presStyleCnt="0"/>
      <dgm:spPr/>
    </dgm:pt>
    <dgm:pt modelId="{F85BFFAF-FBF5-44E9-A5D5-FD1BC6A32260}" type="pres">
      <dgm:prSet presAssocID="{77A55D20-F103-46A8-B95C-628FC05C2EF2}" presName="LevelTwoTextNode" presStyleLbl="node2" presStyleIdx="3" presStyleCnt="8" custLinFactNeighborX="2001" custLinFactNeighborY="-56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D65B88-D895-4B27-A7B7-1F89E55CD49A}" type="pres">
      <dgm:prSet presAssocID="{77A55D20-F103-46A8-B95C-628FC05C2EF2}" presName="level3hierChild" presStyleCnt="0"/>
      <dgm:spPr/>
    </dgm:pt>
    <dgm:pt modelId="{E996A80C-CDAC-4362-BAC6-C5BAFA828000}" type="pres">
      <dgm:prSet presAssocID="{B05A981E-501C-4051-857D-DACFF2E881B4}" presName="conn2-1" presStyleLbl="parChTrans1D2" presStyleIdx="4" presStyleCnt="8"/>
      <dgm:spPr/>
      <dgm:t>
        <a:bodyPr/>
        <a:lstStyle/>
        <a:p>
          <a:endParaRPr lang="en-US"/>
        </a:p>
      </dgm:t>
    </dgm:pt>
    <dgm:pt modelId="{21090636-BA5D-4596-9D2E-A86DCE048A18}" type="pres">
      <dgm:prSet presAssocID="{B05A981E-501C-4051-857D-DACFF2E881B4}" presName="connTx" presStyleLbl="parChTrans1D2" presStyleIdx="4" presStyleCnt="8"/>
      <dgm:spPr/>
      <dgm:t>
        <a:bodyPr/>
        <a:lstStyle/>
        <a:p>
          <a:endParaRPr lang="en-US"/>
        </a:p>
      </dgm:t>
    </dgm:pt>
    <dgm:pt modelId="{DD77EB8A-B821-4F82-A3CA-87B9988B444F}" type="pres">
      <dgm:prSet presAssocID="{3645D8A9-E892-4793-9D81-7A89D6DB08EE}" presName="root2" presStyleCnt="0"/>
      <dgm:spPr/>
    </dgm:pt>
    <dgm:pt modelId="{5866FF0C-0355-42C6-9956-E2B8ED762844}" type="pres">
      <dgm:prSet presAssocID="{3645D8A9-E892-4793-9D81-7A89D6DB08EE}" presName="LevelTwoTextNode" presStyleLbl="node2" presStyleIdx="4" presStyleCnt="8" custLinFactX="21436" custLinFactNeighborX="100000" custLinFactNeighborY="-452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147720-A08F-41A5-810D-989FFA82E07E}" type="pres">
      <dgm:prSet presAssocID="{3645D8A9-E892-4793-9D81-7A89D6DB08EE}" presName="level3hierChild" presStyleCnt="0"/>
      <dgm:spPr/>
    </dgm:pt>
    <dgm:pt modelId="{9A5AB61F-D935-4889-A855-F9C7007426F7}" type="pres">
      <dgm:prSet presAssocID="{386AC313-3AA2-41C4-8399-A12270E2A2BF}" presName="conn2-1" presStyleLbl="parChTrans1D2" presStyleIdx="5" presStyleCnt="8"/>
      <dgm:spPr/>
      <dgm:t>
        <a:bodyPr/>
        <a:lstStyle/>
        <a:p>
          <a:endParaRPr lang="en-US"/>
        </a:p>
      </dgm:t>
    </dgm:pt>
    <dgm:pt modelId="{3FEADA44-81F3-4933-A73B-5D6E4B615DE7}" type="pres">
      <dgm:prSet presAssocID="{386AC313-3AA2-41C4-8399-A12270E2A2BF}" presName="connTx" presStyleLbl="parChTrans1D2" presStyleIdx="5" presStyleCnt="8"/>
      <dgm:spPr/>
      <dgm:t>
        <a:bodyPr/>
        <a:lstStyle/>
        <a:p>
          <a:endParaRPr lang="en-US"/>
        </a:p>
      </dgm:t>
    </dgm:pt>
    <dgm:pt modelId="{8A54FBFD-A77E-4AE8-AA34-035D6573AB4C}" type="pres">
      <dgm:prSet presAssocID="{9BCE20EA-C0F7-4CCF-BF65-4E21BFD222EB}" presName="root2" presStyleCnt="0"/>
      <dgm:spPr/>
    </dgm:pt>
    <dgm:pt modelId="{61B39B12-25E1-4BAC-8E43-6614E910DB45}" type="pres">
      <dgm:prSet presAssocID="{9BCE20EA-C0F7-4CCF-BF65-4E21BFD222EB}" presName="LevelTwoTextNode" presStyleLbl="node2" presStyleIdx="5" presStyleCnt="8" custLinFactNeighborX="2001" custLinFactNeighborY="-596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D72CD9-B9D2-413F-B25A-C6960AE6BA8B}" type="pres">
      <dgm:prSet presAssocID="{9BCE20EA-C0F7-4CCF-BF65-4E21BFD222EB}" presName="level3hierChild" presStyleCnt="0"/>
      <dgm:spPr/>
    </dgm:pt>
    <dgm:pt modelId="{7ACBB595-732C-4859-ADCE-4F2ACABB5122}" type="pres">
      <dgm:prSet presAssocID="{5A51D58B-F921-4030-96CF-106DC726A82B}" presName="conn2-1" presStyleLbl="parChTrans1D2" presStyleIdx="6" presStyleCnt="8"/>
      <dgm:spPr/>
      <dgm:t>
        <a:bodyPr/>
        <a:lstStyle/>
        <a:p>
          <a:endParaRPr lang="en-US"/>
        </a:p>
      </dgm:t>
    </dgm:pt>
    <dgm:pt modelId="{08CE1525-3B40-46A2-83EE-04F31C27AE2A}" type="pres">
      <dgm:prSet presAssocID="{5A51D58B-F921-4030-96CF-106DC726A82B}" presName="connTx" presStyleLbl="parChTrans1D2" presStyleIdx="6" presStyleCnt="8"/>
      <dgm:spPr/>
      <dgm:t>
        <a:bodyPr/>
        <a:lstStyle/>
        <a:p>
          <a:endParaRPr lang="en-US"/>
        </a:p>
      </dgm:t>
    </dgm:pt>
    <dgm:pt modelId="{E81B9604-75D2-48D1-A84A-F0D779B207A4}" type="pres">
      <dgm:prSet presAssocID="{2FAE766F-2520-4B6C-B2D2-4789450599D5}" presName="root2" presStyleCnt="0"/>
      <dgm:spPr/>
    </dgm:pt>
    <dgm:pt modelId="{1695BFE8-E189-442D-B8E0-8C13379C2B20}" type="pres">
      <dgm:prSet presAssocID="{2FAE766F-2520-4B6C-B2D2-4789450599D5}" presName="LevelTwoTextNode" presStyleLbl="node2" presStyleIdx="6" presStyleCnt="8" custLinFactX="21436" custLinFactNeighborX="100000" custLinFactNeighborY="-74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A031C2-8E50-42C2-8828-1B2921F6EEE8}" type="pres">
      <dgm:prSet presAssocID="{2FAE766F-2520-4B6C-B2D2-4789450599D5}" presName="level3hierChild" presStyleCnt="0"/>
      <dgm:spPr/>
    </dgm:pt>
    <dgm:pt modelId="{49FA1568-07EC-431B-A2B1-0EE7852E72B7}" type="pres">
      <dgm:prSet presAssocID="{2F08CC57-67F0-484D-A2BD-AE7B22E5DBB5}" presName="conn2-1" presStyleLbl="parChTrans1D2" presStyleIdx="7" presStyleCnt="8"/>
      <dgm:spPr/>
      <dgm:t>
        <a:bodyPr/>
        <a:lstStyle/>
        <a:p>
          <a:endParaRPr lang="en-US"/>
        </a:p>
      </dgm:t>
    </dgm:pt>
    <dgm:pt modelId="{F86E7307-9E67-4251-93DC-63F4935D992B}" type="pres">
      <dgm:prSet presAssocID="{2F08CC57-67F0-484D-A2BD-AE7B22E5DBB5}" presName="connTx" presStyleLbl="parChTrans1D2" presStyleIdx="7" presStyleCnt="8"/>
      <dgm:spPr/>
      <dgm:t>
        <a:bodyPr/>
        <a:lstStyle/>
        <a:p>
          <a:endParaRPr lang="en-US"/>
        </a:p>
      </dgm:t>
    </dgm:pt>
    <dgm:pt modelId="{3A1BAF3D-44DD-4E65-9B53-68A107E79E1B}" type="pres">
      <dgm:prSet presAssocID="{169B3503-7C39-45E4-A503-A0DB97A906DB}" presName="root2" presStyleCnt="0"/>
      <dgm:spPr/>
    </dgm:pt>
    <dgm:pt modelId="{4F95044E-60B5-4AAD-840D-6E815150A04C}" type="pres">
      <dgm:prSet presAssocID="{169B3503-7C39-45E4-A503-A0DB97A906DB}" presName="LevelTwoTextNode" presStyleLbl="node2" presStyleIdx="7" presStyleCnt="8" custLinFactNeighborX="2001" custLinFactNeighborY="-884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650CAB-171F-49BB-A48E-1C85FF2466C6}" type="pres">
      <dgm:prSet presAssocID="{169B3503-7C39-45E4-A503-A0DB97A906DB}" presName="level3hierChild" presStyleCnt="0"/>
      <dgm:spPr/>
    </dgm:pt>
  </dgm:ptLst>
  <dgm:cxnLst>
    <dgm:cxn modelId="{186DF641-D576-4B46-BEDC-30908AD095D2}" type="presOf" srcId="{2F08CC57-67F0-484D-A2BD-AE7B22E5DBB5}" destId="{F86E7307-9E67-4251-93DC-63F4935D992B}" srcOrd="1" destOrd="0" presId="urn:microsoft.com/office/officeart/2005/8/layout/hierarchy2"/>
    <dgm:cxn modelId="{89E9D207-B0E9-48DD-88DD-F4394A442BC3}" type="presOf" srcId="{9BCE20EA-C0F7-4CCF-BF65-4E21BFD222EB}" destId="{61B39B12-25E1-4BAC-8E43-6614E910DB45}" srcOrd="0" destOrd="0" presId="urn:microsoft.com/office/officeart/2005/8/layout/hierarchy2"/>
    <dgm:cxn modelId="{228D4966-CD79-4D0E-9275-7C63F2D774EA}" type="presOf" srcId="{7D63F5F2-EBD7-4092-A8A8-D720CF532F0C}" destId="{7E047D6A-3885-4B73-993E-B1DF487C3633}" srcOrd="1" destOrd="0" presId="urn:microsoft.com/office/officeart/2005/8/layout/hierarchy2"/>
    <dgm:cxn modelId="{EFCD2B9B-E575-4F6E-AB06-81AEA7F50AB7}" type="presOf" srcId="{403CFB6A-241D-474C-986F-1E41D7B45B3F}" destId="{2EEAEE3D-4B88-4F3E-8BF1-BFF3EDFAD12D}" srcOrd="0" destOrd="0" presId="urn:microsoft.com/office/officeart/2005/8/layout/hierarchy2"/>
    <dgm:cxn modelId="{0D2E52FB-85F1-40D9-B7E7-1415C2271315}" type="presOf" srcId="{EEFE0A73-9910-4C88-9191-9C2F1088ECC7}" destId="{E9831B2C-28C9-4509-AD15-3C71D578E9BF}" srcOrd="1" destOrd="0" presId="urn:microsoft.com/office/officeart/2005/8/layout/hierarchy2"/>
    <dgm:cxn modelId="{065ACDA8-0238-42A8-B455-2AE0864CE619}" srcId="{675E6E00-2310-44F5-A3ED-1514D837C542}" destId="{3645D8A9-E892-4793-9D81-7A89D6DB08EE}" srcOrd="4" destOrd="0" parTransId="{B05A981E-501C-4051-857D-DACFF2E881B4}" sibTransId="{3FFE1DD5-D52A-4E2D-A5E5-1C3616BC7D7F}"/>
    <dgm:cxn modelId="{6FB577D1-C60C-4476-AF86-CA04E6F6856D}" type="presOf" srcId="{386AC313-3AA2-41C4-8399-A12270E2A2BF}" destId="{9A5AB61F-D935-4889-A855-F9C7007426F7}" srcOrd="0" destOrd="0" presId="urn:microsoft.com/office/officeart/2005/8/layout/hierarchy2"/>
    <dgm:cxn modelId="{AEC13F1A-F1A9-4763-AE99-BE913CAB9ACF}" type="presOf" srcId="{B05A981E-501C-4051-857D-DACFF2E881B4}" destId="{21090636-BA5D-4596-9D2E-A86DCE048A18}" srcOrd="1" destOrd="0" presId="urn:microsoft.com/office/officeart/2005/8/layout/hierarchy2"/>
    <dgm:cxn modelId="{BF1E6C58-55AF-42EC-A27E-7B694AC407C6}" type="presOf" srcId="{5A51D58B-F921-4030-96CF-106DC726A82B}" destId="{08CE1525-3B40-46A2-83EE-04F31C27AE2A}" srcOrd="1" destOrd="0" presId="urn:microsoft.com/office/officeart/2005/8/layout/hierarchy2"/>
    <dgm:cxn modelId="{9739DA07-3FDC-4C5D-8DD8-10EBDB37E3CD}" type="presOf" srcId="{403CFB6A-241D-474C-986F-1E41D7B45B3F}" destId="{4AD73215-E4E8-472D-AA77-B5FFFF94E1DD}" srcOrd="1" destOrd="0" presId="urn:microsoft.com/office/officeart/2005/8/layout/hierarchy2"/>
    <dgm:cxn modelId="{AF66412A-B5B9-4FE5-BC3A-DF89851A5DC4}" type="presOf" srcId="{169B3503-7C39-45E4-A503-A0DB97A906DB}" destId="{4F95044E-60B5-4AAD-840D-6E815150A04C}" srcOrd="0" destOrd="0" presId="urn:microsoft.com/office/officeart/2005/8/layout/hierarchy2"/>
    <dgm:cxn modelId="{A5C7A43B-BCA9-43BA-AFBD-A806DE0F0BB4}" type="presOf" srcId="{2F08CC57-67F0-484D-A2BD-AE7B22E5DBB5}" destId="{49FA1568-07EC-431B-A2B1-0EE7852E72B7}" srcOrd="0" destOrd="0" presId="urn:microsoft.com/office/officeart/2005/8/layout/hierarchy2"/>
    <dgm:cxn modelId="{B3B54987-8771-4902-951C-FEBE1664C211}" type="presOf" srcId="{675E6E00-2310-44F5-A3ED-1514D837C542}" destId="{55671281-B6B2-447C-BC8E-E55F5E78BF4C}" srcOrd="0" destOrd="0" presId="urn:microsoft.com/office/officeart/2005/8/layout/hierarchy2"/>
    <dgm:cxn modelId="{1C8DAABC-2AC6-4C75-A1E9-E1809D53186A}" srcId="{675E6E00-2310-44F5-A3ED-1514D837C542}" destId="{2FAE766F-2520-4B6C-B2D2-4789450599D5}" srcOrd="6" destOrd="0" parTransId="{5A51D58B-F921-4030-96CF-106DC726A82B}" sibTransId="{0436FB6C-6920-4817-96FB-0752F1C6DF48}"/>
    <dgm:cxn modelId="{3852EEEF-434C-4321-93E9-ADACB1135425}" type="presOf" srcId="{B05A981E-501C-4051-857D-DACFF2E881B4}" destId="{E996A80C-CDAC-4362-BAC6-C5BAFA828000}" srcOrd="0" destOrd="0" presId="urn:microsoft.com/office/officeart/2005/8/layout/hierarchy2"/>
    <dgm:cxn modelId="{3BD08858-F4AD-4B37-A1B2-08937C5FA99C}" type="presOf" srcId="{EEFE0A73-9910-4C88-9191-9C2F1088ECC7}" destId="{6ABC7168-E866-4415-8A4F-691B53DAF0D8}" srcOrd="0" destOrd="0" presId="urn:microsoft.com/office/officeart/2005/8/layout/hierarchy2"/>
    <dgm:cxn modelId="{19EEC87C-0BE0-4BD9-8210-378BED9238CE}" type="presOf" srcId="{52E94D8A-184D-493B-A334-708BB68E252A}" destId="{91C2EDB1-ED13-492D-9388-385DCE47A2EB}" srcOrd="0" destOrd="0" presId="urn:microsoft.com/office/officeart/2005/8/layout/hierarchy2"/>
    <dgm:cxn modelId="{EBFB14E5-480D-42A2-AB08-D984A22D3FF2}" type="presOf" srcId="{77A55D20-F103-46A8-B95C-628FC05C2EF2}" destId="{F85BFFAF-FBF5-44E9-A5D5-FD1BC6A32260}" srcOrd="0" destOrd="0" presId="urn:microsoft.com/office/officeart/2005/8/layout/hierarchy2"/>
    <dgm:cxn modelId="{4760D14D-37D8-4938-9CF8-FA8E54FBCB3C}" type="presOf" srcId="{386AC313-3AA2-41C4-8399-A12270E2A2BF}" destId="{3FEADA44-81F3-4933-A73B-5D6E4B615DE7}" srcOrd="1" destOrd="0" presId="urn:microsoft.com/office/officeart/2005/8/layout/hierarchy2"/>
    <dgm:cxn modelId="{52557B26-6FBD-4B8C-9FA1-50FF1E027E48}" type="presOf" srcId="{52E94D8A-184D-493B-A334-708BB68E252A}" destId="{2D21D784-2CA9-41E4-96B8-9EB8603716B6}" srcOrd="1" destOrd="0" presId="urn:microsoft.com/office/officeart/2005/8/layout/hierarchy2"/>
    <dgm:cxn modelId="{BA98CC1B-0417-4686-9A5F-358CD83CA432}" srcId="{675E6E00-2310-44F5-A3ED-1514D837C542}" destId="{77A55D20-F103-46A8-B95C-628FC05C2EF2}" srcOrd="3" destOrd="0" parTransId="{52E94D8A-184D-493B-A334-708BB68E252A}" sibTransId="{105C488A-19C1-4CCE-A261-B44539207BC8}"/>
    <dgm:cxn modelId="{AAEA7366-0AD8-4F9A-A55A-B4E6C3A6F11D}" srcId="{675E6E00-2310-44F5-A3ED-1514D837C542}" destId="{4B82C713-7C92-4A31-BF0B-4607EB0C578A}" srcOrd="0" destOrd="0" parTransId="{403CFB6A-241D-474C-986F-1E41D7B45B3F}" sibTransId="{07B9C596-CED8-4B23-A20A-C7A1087B6498}"/>
    <dgm:cxn modelId="{2BD130B2-F695-423E-A2F5-A871756DC232}" type="presOf" srcId="{3645D8A9-E892-4793-9D81-7A89D6DB08EE}" destId="{5866FF0C-0355-42C6-9956-E2B8ED762844}" srcOrd="0" destOrd="0" presId="urn:microsoft.com/office/officeart/2005/8/layout/hierarchy2"/>
    <dgm:cxn modelId="{6B8281D5-0CD5-44D1-8313-13F619C8EA79}" type="presOf" srcId="{2FAE766F-2520-4B6C-B2D2-4789450599D5}" destId="{1695BFE8-E189-442D-B8E0-8C13379C2B20}" srcOrd="0" destOrd="0" presId="urn:microsoft.com/office/officeart/2005/8/layout/hierarchy2"/>
    <dgm:cxn modelId="{10622F11-B9F7-474D-91FC-C405C61C3731}" type="presOf" srcId="{7D63F5F2-EBD7-4092-A8A8-D720CF532F0C}" destId="{77C6B599-FC6A-4015-839D-4A94DF58772B}" srcOrd="0" destOrd="0" presId="urn:microsoft.com/office/officeart/2005/8/layout/hierarchy2"/>
    <dgm:cxn modelId="{23743F22-686A-4DF4-9C96-1A3A03633724}" type="presOf" srcId="{344A91EE-DC6E-4163-B51A-CE2A86D99DE0}" destId="{3FBA31BD-23E3-4FDD-92D3-53569193531E}" srcOrd="0" destOrd="0" presId="urn:microsoft.com/office/officeart/2005/8/layout/hierarchy2"/>
    <dgm:cxn modelId="{127D195F-2F56-47EB-9500-9F0999CBCB6D}" srcId="{675E6E00-2310-44F5-A3ED-1514D837C542}" destId="{13066080-F5BE-42D9-9459-CF326A19153F}" srcOrd="1" destOrd="0" parTransId="{EEFE0A73-9910-4C88-9191-9C2F1088ECC7}" sibTransId="{856A20A7-6BD9-46BB-8E66-50A2AFC4FC0F}"/>
    <dgm:cxn modelId="{A917C69D-09AB-49E3-950C-2389CBBDBAE6}" type="presOf" srcId="{5A51D58B-F921-4030-96CF-106DC726A82B}" destId="{7ACBB595-732C-4859-ADCE-4F2ACABB5122}" srcOrd="0" destOrd="0" presId="urn:microsoft.com/office/officeart/2005/8/layout/hierarchy2"/>
    <dgm:cxn modelId="{F04FFCC8-1183-476E-89E4-5AB941A3402F}" type="presOf" srcId="{CEE72FDB-7723-4D9C-9AA2-6E3232DA814A}" destId="{CC22BCCD-1660-4BC8-85AD-C0D50AF4A872}" srcOrd="0" destOrd="0" presId="urn:microsoft.com/office/officeart/2005/8/layout/hierarchy2"/>
    <dgm:cxn modelId="{28406472-2923-4599-B631-8003B9AAD139}" type="presOf" srcId="{4B82C713-7C92-4A31-BF0B-4607EB0C578A}" destId="{A6F7AD8D-F74B-4773-8A09-6B23D65A0645}" srcOrd="0" destOrd="0" presId="urn:microsoft.com/office/officeart/2005/8/layout/hierarchy2"/>
    <dgm:cxn modelId="{374F679B-0887-4F38-B862-08078A952EF7}" srcId="{675E6E00-2310-44F5-A3ED-1514D837C542}" destId="{9BCE20EA-C0F7-4CCF-BF65-4E21BFD222EB}" srcOrd="5" destOrd="0" parTransId="{386AC313-3AA2-41C4-8399-A12270E2A2BF}" sibTransId="{7B0D127E-9E4E-4CAE-A925-D6D6AB777F46}"/>
    <dgm:cxn modelId="{2BBFD413-E993-4F4C-A122-E6EA90A3881F}" srcId="{675E6E00-2310-44F5-A3ED-1514D837C542}" destId="{344A91EE-DC6E-4163-B51A-CE2A86D99DE0}" srcOrd="2" destOrd="0" parTransId="{7D63F5F2-EBD7-4092-A8A8-D720CF532F0C}" sibTransId="{4E1A91BE-52F3-4EF0-9321-B791387D595D}"/>
    <dgm:cxn modelId="{97818E98-168D-4326-828E-2C44C9F489A2}" srcId="{675E6E00-2310-44F5-A3ED-1514D837C542}" destId="{169B3503-7C39-45E4-A503-A0DB97A906DB}" srcOrd="7" destOrd="0" parTransId="{2F08CC57-67F0-484D-A2BD-AE7B22E5DBB5}" sibTransId="{637C4C2B-5F0D-4724-922B-86F754C943C5}"/>
    <dgm:cxn modelId="{354B4E75-B438-4954-A7EC-02DEDF9F3A05}" type="presOf" srcId="{13066080-F5BE-42D9-9459-CF326A19153F}" destId="{C27C6996-903A-4F48-84AF-AFE0C6FDE79A}" srcOrd="0" destOrd="0" presId="urn:microsoft.com/office/officeart/2005/8/layout/hierarchy2"/>
    <dgm:cxn modelId="{A4C540B5-8D6B-42C1-81A0-4A34E08A6B47}" srcId="{CEE72FDB-7723-4D9C-9AA2-6E3232DA814A}" destId="{675E6E00-2310-44F5-A3ED-1514D837C542}" srcOrd="0" destOrd="0" parTransId="{1204BD8A-53F6-4E31-80F3-FED92B5F3B31}" sibTransId="{624387B4-3F22-48FD-9CF3-05B1DB188889}"/>
    <dgm:cxn modelId="{9DA3041E-EFC4-47D7-AA9F-33E64107AE7A}" type="presParOf" srcId="{CC22BCCD-1660-4BC8-85AD-C0D50AF4A872}" destId="{94BC9EC0-DBF8-4C73-BE20-471883FD067B}" srcOrd="0" destOrd="0" presId="urn:microsoft.com/office/officeart/2005/8/layout/hierarchy2"/>
    <dgm:cxn modelId="{B11A8104-C146-4706-A72F-9A4EA14C1841}" type="presParOf" srcId="{94BC9EC0-DBF8-4C73-BE20-471883FD067B}" destId="{55671281-B6B2-447C-BC8E-E55F5E78BF4C}" srcOrd="0" destOrd="0" presId="urn:microsoft.com/office/officeart/2005/8/layout/hierarchy2"/>
    <dgm:cxn modelId="{E23C1675-6DF6-4884-BF6C-CCF91D18157A}" type="presParOf" srcId="{94BC9EC0-DBF8-4C73-BE20-471883FD067B}" destId="{F15DEFA3-7261-4C52-8CC0-C1D3911A80E0}" srcOrd="1" destOrd="0" presId="urn:microsoft.com/office/officeart/2005/8/layout/hierarchy2"/>
    <dgm:cxn modelId="{1B75A400-CC2E-4A21-83D4-9860C8669963}" type="presParOf" srcId="{F15DEFA3-7261-4C52-8CC0-C1D3911A80E0}" destId="{2EEAEE3D-4B88-4F3E-8BF1-BFF3EDFAD12D}" srcOrd="0" destOrd="0" presId="urn:microsoft.com/office/officeart/2005/8/layout/hierarchy2"/>
    <dgm:cxn modelId="{35EBA289-F321-42FF-8059-909FA335FFD4}" type="presParOf" srcId="{2EEAEE3D-4B88-4F3E-8BF1-BFF3EDFAD12D}" destId="{4AD73215-E4E8-472D-AA77-B5FFFF94E1DD}" srcOrd="0" destOrd="0" presId="urn:microsoft.com/office/officeart/2005/8/layout/hierarchy2"/>
    <dgm:cxn modelId="{47870C34-6C52-4655-8B9F-CB735736C36A}" type="presParOf" srcId="{F15DEFA3-7261-4C52-8CC0-C1D3911A80E0}" destId="{E5C1D08D-941D-43AD-A738-E643D3E9D563}" srcOrd="1" destOrd="0" presId="urn:microsoft.com/office/officeart/2005/8/layout/hierarchy2"/>
    <dgm:cxn modelId="{381B76E6-9DFC-44C5-AAD2-EB83399D5510}" type="presParOf" srcId="{E5C1D08D-941D-43AD-A738-E643D3E9D563}" destId="{A6F7AD8D-F74B-4773-8A09-6B23D65A0645}" srcOrd="0" destOrd="0" presId="urn:microsoft.com/office/officeart/2005/8/layout/hierarchy2"/>
    <dgm:cxn modelId="{D0DCF3B5-32BE-4C02-A145-D53C774405F1}" type="presParOf" srcId="{E5C1D08D-941D-43AD-A738-E643D3E9D563}" destId="{167D1D14-3052-42D0-B149-5239C2CE896E}" srcOrd="1" destOrd="0" presId="urn:microsoft.com/office/officeart/2005/8/layout/hierarchy2"/>
    <dgm:cxn modelId="{8F3BFC98-82E0-422D-93DE-BAF6B8907798}" type="presParOf" srcId="{F15DEFA3-7261-4C52-8CC0-C1D3911A80E0}" destId="{6ABC7168-E866-4415-8A4F-691B53DAF0D8}" srcOrd="2" destOrd="0" presId="urn:microsoft.com/office/officeart/2005/8/layout/hierarchy2"/>
    <dgm:cxn modelId="{BFC4D2A2-75CF-43F3-9B76-05CB51909AE8}" type="presParOf" srcId="{6ABC7168-E866-4415-8A4F-691B53DAF0D8}" destId="{E9831B2C-28C9-4509-AD15-3C71D578E9BF}" srcOrd="0" destOrd="0" presId="urn:microsoft.com/office/officeart/2005/8/layout/hierarchy2"/>
    <dgm:cxn modelId="{2D791522-4263-4658-BD51-2E1CF7128212}" type="presParOf" srcId="{F15DEFA3-7261-4C52-8CC0-C1D3911A80E0}" destId="{6CC7E2B8-DBD2-4438-839E-5FDD5B03C760}" srcOrd="3" destOrd="0" presId="urn:microsoft.com/office/officeart/2005/8/layout/hierarchy2"/>
    <dgm:cxn modelId="{CEC5F509-EBA6-4D1B-811F-7710100861E7}" type="presParOf" srcId="{6CC7E2B8-DBD2-4438-839E-5FDD5B03C760}" destId="{C27C6996-903A-4F48-84AF-AFE0C6FDE79A}" srcOrd="0" destOrd="0" presId="urn:microsoft.com/office/officeart/2005/8/layout/hierarchy2"/>
    <dgm:cxn modelId="{E30E8D38-79DD-4175-AFDC-445BD49B8967}" type="presParOf" srcId="{6CC7E2B8-DBD2-4438-839E-5FDD5B03C760}" destId="{FCA28339-2E6D-4D87-900C-44A5442651DC}" srcOrd="1" destOrd="0" presId="urn:microsoft.com/office/officeart/2005/8/layout/hierarchy2"/>
    <dgm:cxn modelId="{913A38C6-14F6-4763-9B7B-666A7F76D093}" type="presParOf" srcId="{F15DEFA3-7261-4C52-8CC0-C1D3911A80E0}" destId="{77C6B599-FC6A-4015-839D-4A94DF58772B}" srcOrd="4" destOrd="0" presId="urn:microsoft.com/office/officeart/2005/8/layout/hierarchy2"/>
    <dgm:cxn modelId="{8CE4E2A5-314D-443E-9D3B-0E3D4612DA63}" type="presParOf" srcId="{77C6B599-FC6A-4015-839D-4A94DF58772B}" destId="{7E047D6A-3885-4B73-993E-B1DF487C3633}" srcOrd="0" destOrd="0" presId="urn:microsoft.com/office/officeart/2005/8/layout/hierarchy2"/>
    <dgm:cxn modelId="{198656BE-1604-460E-801D-89121A75D87C}" type="presParOf" srcId="{F15DEFA3-7261-4C52-8CC0-C1D3911A80E0}" destId="{57F78FC1-B137-4C12-A7D4-6B659D710985}" srcOrd="5" destOrd="0" presId="urn:microsoft.com/office/officeart/2005/8/layout/hierarchy2"/>
    <dgm:cxn modelId="{A5AF5549-5CBB-4AA8-81E4-3644F0DE40DF}" type="presParOf" srcId="{57F78FC1-B137-4C12-A7D4-6B659D710985}" destId="{3FBA31BD-23E3-4FDD-92D3-53569193531E}" srcOrd="0" destOrd="0" presId="urn:microsoft.com/office/officeart/2005/8/layout/hierarchy2"/>
    <dgm:cxn modelId="{4259C46F-00F5-40B5-9E58-6BE9276DD154}" type="presParOf" srcId="{57F78FC1-B137-4C12-A7D4-6B659D710985}" destId="{D24E9788-B9BC-4E8B-ADA0-F5C821E78D54}" srcOrd="1" destOrd="0" presId="urn:microsoft.com/office/officeart/2005/8/layout/hierarchy2"/>
    <dgm:cxn modelId="{325469A1-348A-42A9-AAE2-98E07DBD5721}" type="presParOf" srcId="{F15DEFA3-7261-4C52-8CC0-C1D3911A80E0}" destId="{91C2EDB1-ED13-492D-9388-385DCE47A2EB}" srcOrd="6" destOrd="0" presId="urn:microsoft.com/office/officeart/2005/8/layout/hierarchy2"/>
    <dgm:cxn modelId="{8EDC5ADB-E2F1-4BB4-BA75-45C4ECC08AB4}" type="presParOf" srcId="{91C2EDB1-ED13-492D-9388-385DCE47A2EB}" destId="{2D21D784-2CA9-41E4-96B8-9EB8603716B6}" srcOrd="0" destOrd="0" presId="urn:microsoft.com/office/officeart/2005/8/layout/hierarchy2"/>
    <dgm:cxn modelId="{924E2EF6-1CFC-4B62-B57F-F26E167A338F}" type="presParOf" srcId="{F15DEFA3-7261-4C52-8CC0-C1D3911A80E0}" destId="{1E10190D-1352-4A95-8AD6-45A765C7A6BB}" srcOrd="7" destOrd="0" presId="urn:microsoft.com/office/officeart/2005/8/layout/hierarchy2"/>
    <dgm:cxn modelId="{D5298B00-35B6-41F2-BACD-D1D947826D7E}" type="presParOf" srcId="{1E10190D-1352-4A95-8AD6-45A765C7A6BB}" destId="{F85BFFAF-FBF5-44E9-A5D5-FD1BC6A32260}" srcOrd="0" destOrd="0" presId="urn:microsoft.com/office/officeart/2005/8/layout/hierarchy2"/>
    <dgm:cxn modelId="{DC019948-690E-4C74-9BB9-E18EB5C6271A}" type="presParOf" srcId="{1E10190D-1352-4A95-8AD6-45A765C7A6BB}" destId="{99D65B88-D895-4B27-A7B7-1F89E55CD49A}" srcOrd="1" destOrd="0" presId="urn:microsoft.com/office/officeart/2005/8/layout/hierarchy2"/>
    <dgm:cxn modelId="{0C246F5E-54CC-4F1C-AC9B-EBF3F38DE423}" type="presParOf" srcId="{F15DEFA3-7261-4C52-8CC0-C1D3911A80E0}" destId="{E996A80C-CDAC-4362-BAC6-C5BAFA828000}" srcOrd="8" destOrd="0" presId="urn:microsoft.com/office/officeart/2005/8/layout/hierarchy2"/>
    <dgm:cxn modelId="{E7C3D263-ED92-484C-8434-7B6CD21626E8}" type="presParOf" srcId="{E996A80C-CDAC-4362-BAC6-C5BAFA828000}" destId="{21090636-BA5D-4596-9D2E-A86DCE048A18}" srcOrd="0" destOrd="0" presId="urn:microsoft.com/office/officeart/2005/8/layout/hierarchy2"/>
    <dgm:cxn modelId="{25B534DB-44E0-4D2D-89BE-F2ECF00F7DB8}" type="presParOf" srcId="{F15DEFA3-7261-4C52-8CC0-C1D3911A80E0}" destId="{DD77EB8A-B821-4F82-A3CA-87B9988B444F}" srcOrd="9" destOrd="0" presId="urn:microsoft.com/office/officeart/2005/8/layout/hierarchy2"/>
    <dgm:cxn modelId="{D1EA2A6D-3483-471F-9781-11F322552244}" type="presParOf" srcId="{DD77EB8A-B821-4F82-A3CA-87B9988B444F}" destId="{5866FF0C-0355-42C6-9956-E2B8ED762844}" srcOrd="0" destOrd="0" presId="urn:microsoft.com/office/officeart/2005/8/layout/hierarchy2"/>
    <dgm:cxn modelId="{7A4B5A3B-D103-44A7-A21C-7B02A41A7E3E}" type="presParOf" srcId="{DD77EB8A-B821-4F82-A3CA-87B9988B444F}" destId="{78147720-A08F-41A5-810D-989FFA82E07E}" srcOrd="1" destOrd="0" presId="urn:microsoft.com/office/officeart/2005/8/layout/hierarchy2"/>
    <dgm:cxn modelId="{22C5CCAD-2DC9-4440-B662-508AE54CB446}" type="presParOf" srcId="{F15DEFA3-7261-4C52-8CC0-C1D3911A80E0}" destId="{9A5AB61F-D935-4889-A855-F9C7007426F7}" srcOrd="10" destOrd="0" presId="urn:microsoft.com/office/officeart/2005/8/layout/hierarchy2"/>
    <dgm:cxn modelId="{CFCBD3BA-6A9C-4AB2-B457-E51B8E1EF8A4}" type="presParOf" srcId="{9A5AB61F-D935-4889-A855-F9C7007426F7}" destId="{3FEADA44-81F3-4933-A73B-5D6E4B615DE7}" srcOrd="0" destOrd="0" presId="urn:microsoft.com/office/officeart/2005/8/layout/hierarchy2"/>
    <dgm:cxn modelId="{C82CB3AC-3447-4A49-ABC7-8C1CF7BD3E46}" type="presParOf" srcId="{F15DEFA3-7261-4C52-8CC0-C1D3911A80E0}" destId="{8A54FBFD-A77E-4AE8-AA34-035D6573AB4C}" srcOrd="11" destOrd="0" presId="urn:microsoft.com/office/officeart/2005/8/layout/hierarchy2"/>
    <dgm:cxn modelId="{1C63CE00-BF1F-46E5-8993-253A6AFC8923}" type="presParOf" srcId="{8A54FBFD-A77E-4AE8-AA34-035D6573AB4C}" destId="{61B39B12-25E1-4BAC-8E43-6614E910DB45}" srcOrd="0" destOrd="0" presId="urn:microsoft.com/office/officeart/2005/8/layout/hierarchy2"/>
    <dgm:cxn modelId="{EF6699D1-CB59-4DA4-92E6-DD936D7F4FD7}" type="presParOf" srcId="{8A54FBFD-A77E-4AE8-AA34-035D6573AB4C}" destId="{59D72CD9-B9D2-413F-B25A-C6960AE6BA8B}" srcOrd="1" destOrd="0" presId="urn:microsoft.com/office/officeart/2005/8/layout/hierarchy2"/>
    <dgm:cxn modelId="{5B8C7E3B-3CB7-4CAD-A2C1-86285C97F149}" type="presParOf" srcId="{F15DEFA3-7261-4C52-8CC0-C1D3911A80E0}" destId="{7ACBB595-732C-4859-ADCE-4F2ACABB5122}" srcOrd="12" destOrd="0" presId="urn:microsoft.com/office/officeart/2005/8/layout/hierarchy2"/>
    <dgm:cxn modelId="{8E8A490C-FEA8-42F2-81DD-6116B028A02F}" type="presParOf" srcId="{7ACBB595-732C-4859-ADCE-4F2ACABB5122}" destId="{08CE1525-3B40-46A2-83EE-04F31C27AE2A}" srcOrd="0" destOrd="0" presId="urn:microsoft.com/office/officeart/2005/8/layout/hierarchy2"/>
    <dgm:cxn modelId="{CC3AB28C-3793-475D-BC67-D191313B671A}" type="presParOf" srcId="{F15DEFA3-7261-4C52-8CC0-C1D3911A80E0}" destId="{E81B9604-75D2-48D1-A84A-F0D779B207A4}" srcOrd="13" destOrd="0" presId="urn:microsoft.com/office/officeart/2005/8/layout/hierarchy2"/>
    <dgm:cxn modelId="{78B42E32-7491-4E28-8803-5983C5A68140}" type="presParOf" srcId="{E81B9604-75D2-48D1-A84A-F0D779B207A4}" destId="{1695BFE8-E189-442D-B8E0-8C13379C2B20}" srcOrd="0" destOrd="0" presId="urn:microsoft.com/office/officeart/2005/8/layout/hierarchy2"/>
    <dgm:cxn modelId="{DEA401DD-CEC2-4C3C-8C54-8781680E7CB7}" type="presParOf" srcId="{E81B9604-75D2-48D1-A84A-F0D779B207A4}" destId="{E7A031C2-8E50-42C2-8828-1B2921F6EEE8}" srcOrd="1" destOrd="0" presId="urn:microsoft.com/office/officeart/2005/8/layout/hierarchy2"/>
    <dgm:cxn modelId="{2DCDE5AC-9A5B-4B60-9416-0781F197ED0F}" type="presParOf" srcId="{F15DEFA3-7261-4C52-8CC0-C1D3911A80E0}" destId="{49FA1568-07EC-431B-A2B1-0EE7852E72B7}" srcOrd="14" destOrd="0" presId="urn:microsoft.com/office/officeart/2005/8/layout/hierarchy2"/>
    <dgm:cxn modelId="{2EC2AF50-B349-4187-9AEE-D68FB9193A90}" type="presParOf" srcId="{49FA1568-07EC-431B-A2B1-0EE7852E72B7}" destId="{F86E7307-9E67-4251-93DC-63F4935D992B}" srcOrd="0" destOrd="0" presId="urn:microsoft.com/office/officeart/2005/8/layout/hierarchy2"/>
    <dgm:cxn modelId="{01F119D6-73FA-4F70-8B98-3534A7CD4177}" type="presParOf" srcId="{F15DEFA3-7261-4C52-8CC0-C1D3911A80E0}" destId="{3A1BAF3D-44DD-4E65-9B53-68A107E79E1B}" srcOrd="15" destOrd="0" presId="urn:microsoft.com/office/officeart/2005/8/layout/hierarchy2"/>
    <dgm:cxn modelId="{7145FADA-0A29-421B-8B38-4131317CADF5}" type="presParOf" srcId="{3A1BAF3D-44DD-4E65-9B53-68A107E79E1B}" destId="{4F95044E-60B5-4AAD-840D-6E815150A04C}" srcOrd="0" destOrd="0" presId="urn:microsoft.com/office/officeart/2005/8/layout/hierarchy2"/>
    <dgm:cxn modelId="{12B65CFC-E164-4F35-85E0-C7A925B5A47C}" type="presParOf" srcId="{3A1BAF3D-44DD-4E65-9B53-68A107E79E1B}" destId="{41650CAB-171F-49BB-A48E-1C85FF2466C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71281-B6B2-447C-BC8E-E55F5E78BF4C}">
      <dsp:nvSpPr>
        <dsp:cNvPr id="0" name=""/>
        <dsp:cNvSpPr/>
      </dsp:nvSpPr>
      <dsp:spPr>
        <a:xfrm>
          <a:off x="2283209" y="2880731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CHILDREN WITH DISABILITIES</a:t>
          </a:r>
          <a:endParaRPr lang="en-US" sz="1300" kern="1200" dirty="0"/>
        </a:p>
      </dsp:txBody>
      <dsp:txXfrm>
        <a:off x="2304166" y="2901688"/>
        <a:ext cx="1389161" cy="673623"/>
      </dsp:txXfrm>
    </dsp:sp>
    <dsp:sp modelId="{2EEAEE3D-4B88-4F3E-8BF1-BFF3EDFAD12D}">
      <dsp:nvSpPr>
        <dsp:cNvPr id="0" name=""/>
        <dsp:cNvSpPr/>
      </dsp:nvSpPr>
      <dsp:spPr>
        <a:xfrm rot="18750229">
          <a:off x="3159724" y="1968109"/>
          <a:ext cx="3419406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3419406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83942" y="1892566"/>
        <a:ext cx="170970" cy="170970"/>
      </dsp:txXfrm>
    </dsp:sp>
    <dsp:sp modelId="{A6F7AD8D-F74B-4773-8A09-6B23D65A0645}">
      <dsp:nvSpPr>
        <dsp:cNvPr id="0" name=""/>
        <dsp:cNvSpPr/>
      </dsp:nvSpPr>
      <dsp:spPr>
        <a:xfrm>
          <a:off x="6024570" y="359834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Learning Disabilities</a:t>
          </a:r>
        </a:p>
      </dsp:txBody>
      <dsp:txXfrm>
        <a:off x="6045527" y="380791"/>
        <a:ext cx="1389161" cy="673623"/>
      </dsp:txXfrm>
    </dsp:sp>
    <dsp:sp modelId="{6ABC7168-E866-4415-8A4F-691B53DAF0D8}">
      <dsp:nvSpPr>
        <dsp:cNvPr id="0" name=""/>
        <dsp:cNvSpPr/>
      </dsp:nvSpPr>
      <dsp:spPr>
        <a:xfrm rot="17257892">
          <a:off x="3022614" y="2282963"/>
          <a:ext cx="1984406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1984406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965207" y="2243295"/>
        <a:ext cx="99220" cy="99220"/>
      </dsp:txXfrm>
    </dsp:sp>
    <dsp:sp modelId="{C27C6996-903A-4F48-84AF-AFE0C6FDE79A}">
      <dsp:nvSpPr>
        <dsp:cNvPr id="0" name=""/>
        <dsp:cNvSpPr/>
      </dsp:nvSpPr>
      <dsp:spPr>
        <a:xfrm>
          <a:off x="4315350" y="989543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Attention Deficit Hyperactivity Disorder</a:t>
          </a:r>
        </a:p>
      </dsp:txBody>
      <dsp:txXfrm>
        <a:off x="4336307" y="1010500"/>
        <a:ext cx="1389161" cy="673623"/>
      </dsp:txXfrm>
    </dsp:sp>
    <dsp:sp modelId="{77C6B599-FC6A-4015-839D-4A94DF58772B}">
      <dsp:nvSpPr>
        <dsp:cNvPr id="0" name=""/>
        <dsp:cNvSpPr/>
      </dsp:nvSpPr>
      <dsp:spPr>
        <a:xfrm rot="19780422">
          <a:off x="3531162" y="2552839"/>
          <a:ext cx="2676514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2676514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02507" y="2495869"/>
        <a:ext cx="133825" cy="133825"/>
      </dsp:txXfrm>
    </dsp:sp>
    <dsp:sp modelId="{3FBA31BD-23E3-4FDD-92D3-53569193531E}">
      <dsp:nvSpPr>
        <dsp:cNvPr id="0" name=""/>
        <dsp:cNvSpPr/>
      </dsp:nvSpPr>
      <dsp:spPr>
        <a:xfrm>
          <a:off x="6024555" y="1529295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Mental Retardation</a:t>
          </a:r>
        </a:p>
      </dsp:txBody>
      <dsp:txXfrm>
        <a:off x="6045512" y="1550252"/>
        <a:ext cx="1389161" cy="673623"/>
      </dsp:txXfrm>
    </dsp:sp>
    <dsp:sp modelId="{91C2EDB1-ED13-492D-9388-385DCE47A2EB}">
      <dsp:nvSpPr>
        <dsp:cNvPr id="0" name=""/>
        <dsp:cNvSpPr/>
      </dsp:nvSpPr>
      <dsp:spPr>
        <a:xfrm rot="19383946">
          <a:off x="3638834" y="3002629"/>
          <a:ext cx="751966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751966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96018" y="2993773"/>
        <a:ext cx="37598" cy="37598"/>
      </dsp:txXfrm>
    </dsp:sp>
    <dsp:sp modelId="{F85BFFAF-FBF5-44E9-A5D5-FD1BC6A32260}">
      <dsp:nvSpPr>
        <dsp:cNvPr id="0" name=""/>
        <dsp:cNvSpPr/>
      </dsp:nvSpPr>
      <dsp:spPr>
        <a:xfrm>
          <a:off x="4315350" y="2428876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Physical Disorders</a:t>
          </a:r>
        </a:p>
      </dsp:txBody>
      <dsp:txXfrm>
        <a:off x="4336307" y="2449833"/>
        <a:ext cx="1389161" cy="673623"/>
      </dsp:txXfrm>
    </dsp:sp>
    <dsp:sp modelId="{E996A80C-CDAC-4362-BAC6-C5BAFA828000}">
      <dsp:nvSpPr>
        <dsp:cNvPr id="0" name=""/>
        <dsp:cNvSpPr/>
      </dsp:nvSpPr>
      <dsp:spPr>
        <a:xfrm rot="130730">
          <a:off x="3713449" y="3272505"/>
          <a:ext cx="231194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2311942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811621" y="3224649"/>
        <a:ext cx="115597" cy="115597"/>
      </dsp:txXfrm>
    </dsp:sp>
    <dsp:sp modelId="{5866FF0C-0355-42C6-9956-E2B8ED762844}">
      <dsp:nvSpPr>
        <dsp:cNvPr id="0" name=""/>
        <dsp:cNvSpPr/>
      </dsp:nvSpPr>
      <dsp:spPr>
        <a:xfrm>
          <a:off x="6024555" y="2968627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Sensory Disorders</a:t>
          </a:r>
        </a:p>
      </dsp:txBody>
      <dsp:txXfrm>
        <a:off x="6045512" y="2989584"/>
        <a:ext cx="1389161" cy="673623"/>
      </dsp:txXfrm>
    </dsp:sp>
    <dsp:sp modelId="{9A5AB61F-D935-4889-A855-F9C7007426F7}">
      <dsp:nvSpPr>
        <dsp:cNvPr id="0" name=""/>
        <dsp:cNvSpPr/>
      </dsp:nvSpPr>
      <dsp:spPr>
        <a:xfrm rot="3200390">
          <a:off x="3511469" y="3632338"/>
          <a:ext cx="1006696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1006696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9650" y="3617114"/>
        <a:ext cx="50334" cy="50334"/>
      </dsp:txXfrm>
    </dsp:sp>
    <dsp:sp modelId="{61B39B12-25E1-4BAC-8E43-6614E910DB45}">
      <dsp:nvSpPr>
        <dsp:cNvPr id="0" name=""/>
        <dsp:cNvSpPr/>
      </dsp:nvSpPr>
      <dsp:spPr>
        <a:xfrm>
          <a:off x="4315350" y="3688294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Speech and Language Disorders</a:t>
          </a:r>
        </a:p>
      </dsp:txBody>
      <dsp:txXfrm>
        <a:off x="4336307" y="3709251"/>
        <a:ext cx="1389161" cy="673623"/>
      </dsp:txXfrm>
    </dsp:sp>
    <dsp:sp modelId="{7ACBB595-732C-4859-ADCE-4F2ACABB5122}">
      <dsp:nvSpPr>
        <dsp:cNvPr id="0" name=""/>
        <dsp:cNvSpPr/>
      </dsp:nvSpPr>
      <dsp:spPr>
        <a:xfrm rot="2008027">
          <a:off x="3484701" y="3992172"/>
          <a:ext cx="2769437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2769437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00184" y="3932878"/>
        <a:ext cx="138471" cy="138471"/>
      </dsp:txXfrm>
    </dsp:sp>
    <dsp:sp modelId="{1695BFE8-E189-442D-B8E0-8C13379C2B20}">
      <dsp:nvSpPr>
        <dsp:cNvPr id="0" name=""/>
        <dsp:cNvSpPr/>
      </dsp:nvSpPr>
      <dsp:spPr>
        <a:xfrm>
          <a:off x="6024555" y="4407960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Autism Spectrum Disorder</a:t>
          </a:r>
        </a:p>
      </dsp:txBody>
      <dsp:txXfrm>
        <a:off x="6045512" y="4428917"/>
        <a:ext cx="1389161" cy="673623"/>
      </dsp:txXfrm>
    </dsp:sp>
    <dsp:sp modelId="{49FA1568-07EC-431B-A2B1-0EE7852E72B7}">
      <dsp:nvSpPr>
        <dsp:cNvPr id="0" name=""/>
        <dsp:cNvSpPr/>
      </dsp:nvSpPr>
      <dsp:spPr>
        <a:xfrm rot="4501410">
          <a:off x="2851866" y="4352005"/>
          <a:ext cx="232590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2325902" y="994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956670" y="4303800"/>
        <a:ext cx="116295" cy="116295"/>
      </dsp:txXfrm>
    </dsp:sp>
    <dsp:sp modelId="{4F95044E-60B5-4AAD-840D-6E815150A04C}">
      <dsp:nvSpPr>
        <dsp:cNvPr id="0" name=""/>
        <dsp:cNvSpPr/>
      </dsp:nvSpPr>
      <dsp:spPr>
        <a:xfrm>
          <a:off x="4315350" y="5127626"/>
          <a:ext cx="1431075" cy="715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Emotional and Behavioral Disorders</a:t>
          </a:r>
        </a:p>
      </dsp:txBody>
      <dsp:txXfrm>
        <a:off x="4336307" y="5148583"/>
        <a:ext cx="1389161" cy="673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26898E2-64B0-45D9-BC95-E75DAE1B5A9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724CFE0-079B-470D-8C35-8A9C98E518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Learners Who Are Exceptional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43835" cy="15225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 this chapter we will study children with many different types of disabilities, as well as another group of children who are exceptional—those who are gifted.</a:t>
            </a:r>
          </a:p>
        </p:txBody>
      </p:sp>
    </p:spTree>
    <p:extLst>
      <p:ext uri="{BB962C8B-B14F-4D97-AF65-F5344CB8AC3E}">
        <p14:creationId xmlns:p14="http://schemas.microsoft.com/office/powerpoint/2010/main" val="18513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467600" cy="41562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	Learning </a:t>
            </a:r>
            <a:r>
              <a:rPr lang="en-US" dirty="0"/>
              <a:t>disabilities tend to run in families with one parent being so affected, although the specific genetic transmission of learning disabilities is not </a:t>
            </a:r>
            <a:r>
              <a:rPr lang="en-US" dirty="0" smtClean="0"/>
              <a:t>known.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	Also</a:t>
            </a:r>
            <a:r>
              <a:rPr lang="en-US" dirty="0"/>
              <a:t>, some learning disabilities are likely caused by problems during prenatal development or delivery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73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756711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Here’s a sample case of </a:t>
            </a:r>
            <a:r>
              <a:rPr lang="en-US" dirty="0" smtClean="0"/>
              <a:t>this Disability: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Bobby’s </a:t>
            </a:r>
            <a:r>
              <a:rPr lang="en-US" dirty="0"/>
              <a:t>second-grade teacher complains that his </a:t>
            </a:r>
            <a:r>
              <a:rPr lang="en-US" b="1" dirty="0"/>
              <a:t>spelling is awful</a:t>
            </a:r>
            <a:r>
              <a:rPr lang="en-US" dirty="0"/>
              <a:t>. Eight-year-old Tim says </a:t>
            </a:r>
            <a:r>
              <a:rPr lang="en-US" b="1" dirty="0"/>
              <a:t>reading is really hard </a:t>
            </a:r>
            <a:r>
              <a:rPr lang="en-US" dirty="0"/>
              <a:t>for him, and a lot of times the words don’t make much sense. Alisha has good oral language skills but has considerable </a:t>
            </a:r>
            <a:r>
              <a:rPr lang="en-US" b="1" dirty="0"/>
              <a:t>difficulty in computing correct answers to arithmetic problems</a:t>
            </a:r>
            <a:r>
              <a:rPr lang="en-US" dirty="0"/>
              <a:t>. Each of these students has a learning disability.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2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362325"/>
            <a:ext cx="8229600" cy="1362075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Attention Deficit Hyperactivity Disorder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145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438400"/>
            <a:ext cx="7338508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	</a:t>
            </a:r>
            <a:r>
              <a:rPr lang="en-US" b="1" dirty="0" smtClean="0"/>
              <a:t>Inattentive </a:t>
            </a:r>
            <a:r>
              <a:rPr lang="en-US" b="1" dirty="0" smtClean="0"/>
              <a:t>children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  <a:r>
              <a:rPr lang="en-US" dirty="0"/>
              <a:t> </a:t>
            </a:r>
          </a:p>
          <a:p>
            <a:r>
              <a:rPr lang="en-US" dirty="0"/>
              <a:t>	</a:t>
            </a:r>
            <a:r>
              <a:rPr lang="en-US" b="1" dirty="0" smtClean="0"/>
              <a:t>Hyperactive </a:t>
            </a:r>
            <a:r>
              <a:rPr lang="en-US" b="1" dirty="0" smtClean="0"/>
              <a:t>children</a:t>
            </a:r>
            <a:r>
              <a:rPr lang="en-US" dirty="0"/>
              <a:t>	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b="1" dirty="0"/>
              <a:t>	</a:t>
            </a:r>
            <a:r>
              <a:rPr lang="en-US" b="1" dirty="0" smtClean="0"/>
              <a:t>Impulsive </a:t>
            </a:r>
            <a:r>
              <a:rPr lang="en-US" b="1" dirty="0" smtClean="0"/>
              <a:t>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5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They can be diagnosed as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ADHD </a:t>
            </a:r>
            <a:r>
              <a:rPr lang="en-US" dirty="0"/>
              <a:t>with predominantly </a:t>
            </a:r>
            <a:r>
              <a:rPr lang="en-US" dirty="0" smtClean="0"/>
              <a:t>inattention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ADHD </a:t>
            </a:r>
            <a:r>
              <a:rPr lang="en-US" dirty="0"/>
              <a:t>with predominantly </a:t>
            </a:r>
            <a:r>
              <a:rPr lang="en-US" dirty="0" smtClean="0"/>
              <a:t>hyperactivity/impulsivity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ADHD </a:t>
            </a:r>
            <a:r>
              <a:rPr lang="en-US" dirty="0"/>
              <a:t>with both inattention and </a:t>
            </a:r>
            <a:r>
              <a:rPr lang="en-US" dirty="0" smtClean="0"/>
              <a:t>hyperactivity/impulsivity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96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Diagnosis and Developmental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338508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/>
              <a:t>Unlike learning disabilities, </a:t>
            </a:r>
            <a:r>
              <a:rPr lang="en-US" b="1" dirty="0"/>
              <a:t>ADHD is not supposed to be diagnosed by school teams</a:t>
            </a:r>
            <a:r>
              <a:rPr lang="en-US" dirty="0"/>
              <a:t> because ADHD is a disorder that appears in the classification of psychiatric disorders (called DSM-IV) with specific diagnostic criteria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8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and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57508" cy="3508977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Researchers </a:t>
            </a:r>
            <a:r>
              <a:rPr lang="en-US" dirty="0"/>
              <a:t>have found that </a:t>
            </a:r>
            <a:r>
              <a:rPr lang="en-US" dirty="0" smtClean="0"/>
              <a:t>a</a:t>
            </a:r>
            <a:r>
              <a:rPr lang="en-US" b="1" dirty="0"/>
              <a:t> </a:t>
            </a:r>
            <a:r>
              <a:rPr lang="en-US" b="1" dirty="0" smtClean="0"/>
              <a:t>combination </a:t>
            </a:r>
            <a:r>
              <a:rPr lang="en-US" b="1" dirty="0"/>
              <a:t>of medication </a:t>
            </a:r>
            <a:r>
              <a:rPr lang="en-US" dirty="0"/>
              <a:t>(such as Ritalin)</a:t>
            </a:r>
            <a:r>
              <a:rPr lang="en-US" b="1" dirty="0"/>
              <a:t> and behavior</a:t>
            </a:r>
            <a:r>
              <a:rPr lang="en-US" dirty="0"/>
              <a:t> management often—but not always improves the behavior of children with ADHD more than medication alone or behavior management alone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6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419600"/>
            <a:ext cx="7239000" cy="136207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Mental Retardation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14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Retardation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A condition with an onset before age 18 that involves </a:t>
            </a:r>
            <a:r>
              <a:rPr lang="en-US" b="1" dirty="0"/>
              <a:t>low </a:t>
            </a:r>
            <a:r>
              <a:rPr lang="en-US" b="1" i="1" dirty="0"/>
              <a:t>intelligence </a:t>
            </a:r>
            <a:r>
              <a:rPr lang="en-US" i="1" dirty="0"/>
              <a:t>(usually below 70 on a traditional individually administered intelligence test)</a:t>
            </a:r>
            <a:r>
              <a:rPr lang="en-US" dirty="0"/>
              <a:t> and </a:t>
            </a:r>
            <a:r>
              <a:rPr lang="en-US" b="1" dirty="0"/>
              <a:t>difficulty in adapting </a:t>
            </a:r>
            <a:r>
              <a:rPr lang="en-US" dirty="0"/>
              <a:t>to everyday life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7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Classification and Types of Mental Retardation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109908" cy="377234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/>
              <a:t>Mental retardation is classified </a:t>
            </a:r>
            <a:r>
              <a:rPr lang="en-US" dirty="0" smtClean="0"/>
              <a:t>as</a:t>
            </a:r>
            <a:r>
              <a:rPr lang="en-US" b="1" dirty="0" smtClean="0"/>
              <a:t> </a:t>
            </a:r>
            <a:r>
              <a:rPr lang="en-US" b="1" dirty="0"/>
              <a:t>mild, moderate, severe, or profound</a:t>
            </a:r>
            <a:r>
              <a:rPr lang="en-US" dirty="0" smtClean="0"/>
              <a:t>.</a:t>
            </a: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0181"/>
              </p:ext>
            </p:extLst>
          </p:nvPr>
        </p:nvGraphicFramePr>
        <p:xfrm>
          <a:off x="1066800" y="3505200"/>
          <a:ext cx="677703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Mental Retardation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IQ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55-70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40-54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Severe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25-39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Profound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Below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318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77160818"/>
              </p:ext>
            </p:extLst>
          </p:nvPr>
        </p:nvGraphicFramePr>
        <p:xfrm>
          <a:off x="-685800" y="381000"/>
          <a:ext cx="80010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96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b="1" dirty="0"/>
              <a:t>	</a:t>
            </a:r>
            <a:r>
              <a:rPr lang="en-US" i="1" dirty="0"/>
              <a:t>Genetic factors, brain damage, and environmental factors are key determinants of mental retardation. Let’s explore genetic causes first.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2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Genetic </a:t>
            </a:r>
            <a:r>
              <a:rPr lang="en-US" dirty="0" smtClean="0">
                <a:solidFill>
                  <a:schemeClr val="tx1"/>
                </a:solidFill>
              </a:rPr>
              <a:t>Factors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Down syndrome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Genetically transmitted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41148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Brain Damage and Environmental Factors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4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0"/>
            <a:ext cx="4800600" cy="6858000"/>
          </a:xfrm>
        </p:spPr>
        <p:txBody>
          <a:bodyPr numCol="2">
            <a:normAutofit/>
          </a:bodyPr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81643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dirty="0"/>
              <a:t>Physical disorders in children include </a:t>
            </a:r>
            <a:r>
              <a:rPr lang="en-US" b="1" dirty="0"/>
              <a:t>orthopedic impairments, such as cerebral palsy, and seizure </a:t>
            </a:r>
            <a:r>
              <a:rPr lang="en-US" b="1" dirty="0" smtClean="0"/>
              <a:t>disorders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Many </a:t>
            </a:r>
            <a:r>
              <a:rPr lang="en-US" dirty="0"/>
              <a:t>children with physical disorders require special education and related services, such as transportation, physical therapy, school health services, and psychological services</a:t>
            </a:r>
          </a:p>
        </p:txBody>
      </p:sp>
    </p:spTree>
    <p:extLst>
      <p:ext uri="{BB962C8B-B14F-4D97-AF65-F5344CB8AC3E}">
        <p14:creationId xmlns:p14="http://schemas.microsoft.com/office/powerpoint/2010/main" val="169552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5908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Orthopedic </a:t>
            </a:r>
            <a:r>
              <a:rPr lang="en-US" dirty="0" smtClean="0">
                <a:solidFill>
                  <a:schemeClr val="tx1"/>
                </a:solidFill>
              </a:rPr>
              <a:t>Impairments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5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Orthopedic </a:t>
            </a:r>
            <a:r>
              <a:rPr lang="en-US" dirty="0" smtClean="0"/>
              <a:t>Impairments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0"/>
            <a:ext cx="5791200" cy="3961181"/>
          </a:xfrm>
        </p:spPr>
      </p:pic>
    </p:spTree>
    <p:extLst>
      <p:ext uri="{BB962C8B-B14F-4D97-AF65-F5344CB8AC3E}">
        <p14:creationId xmlns:p14="http://schemas.microsoft.com/office/powerpoint/2010/main" val="134238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Cerebral Palsy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09800"/>
            <a:ext cx="5839617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7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0" y="2362200"/>
            <a:ext cx="4495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Seizure Disorder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71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Epilepsy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38400"/>
            <a:ext cx="6410139" cy="311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3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57400"/>
            <a:ext cx="7162800" cy="136207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Sensory Disorders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206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29" y="4800600"/>
            <a:ext cx="7924800" cy="1132114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Learning</a:t>
            </a:r>
            <a:b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Disabilities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14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77317" cy="41148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Sensory disorders include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visual and hearing impairments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8580" indent="0">
              <a:buNone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Visual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impairments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include the need for corrective lenses, low vision, and being educationally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blind.</a:t>
            </a:r>
          </a:p>
          <a:p>
            <a:pPr marL="68580" indent="0">
              <a:buNone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Children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who are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hearing impaired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may be born deaf or experience a loss in hearing as they develop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1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262308" cy="4000948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/>
              <a:t>This category includes students who have low vision and students who are blind. Children with low vision have a visual acuity of between 20/70 and 20/200 (on the familiar Snellen scale, in which 20/20 vision is normal) with corrective </a:t>
            </a:r>
            <a:r>
              <a:rPr lang="en-US" dirty="0" smtClean="0"/>
              <a:t>lenses.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Children </a:t>
            </a:r>
            <a:r>
              <a:rPr lang="en-US" dirty="0"/>
              <a:t>with low vision can read large-print books or regular books with the aid of a magnifying glass. Children who are educationally blind </a:t>
            </a:r>
            <a:r>
              <a:rPr lang="en-US" dirty="0" smtClean="0"/>
              <a:t>must </a:t>
            </a:r>
            <a:r>
              <a:rPr lang="en-US" dirty="0"/>
              <a:t>rely on their hearing and touch to learn.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2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Children who are born deaf or experience a significant hearing loss in the first several years of life usually do not develop normal speech and language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Educational approaches to help students with hearing impairments learn fall into two categories</a:t>
            </a:r>
            <a:r>
              <a:rPr lang="en-US" b="1" dirty="0"/>
              <a:t>: oral and manual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054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456" y="533400"/>
            <a:ext cx="7024744" cy="1143000"/>
          </a:xfrm>
        </p:spPr>
        <p:txBody>
          <a:bodyPr/>
          <a:lstStyle/>
          <a:p>
            <a:r>
              <a:rPr lang="en-US" dirty="0" smtClean="0"/>
              <a:t>Oral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1"/>
            <a:ext cx="6777317" cy="16002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It includes </a:t>
            </a:r>
            <a:r>
              <a:rPr lang="en-US" dirty="0"/>
              <a:t>using lip reading, speech reading (a reliance on visual cues to teach reading), and whatever hearing the student has.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2519" y="27432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Manual Approaches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66800" y="3886200"/>
            <a:ext cx="6777317" cy="2556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b="1" dirty="0" smtClean="0"/>
              <a:t>Sign language </a:t>
            </a:r>
            <a:r>
              <a:rPr lang="en-US" dirty="0" smtClean="0"/>
              <a:t>is a system of hand movements that symbolize words.</a:t>
            </a:r>
          </a:p>
          <a:p>
            <a:pPr marL="68580" indent="0">
              <a:buFont typeface="Wingdings 2" pitchFamily="18" charset="2"/>
              <a:buNone/>
            </a:pPr>
            <a:endParaRPr lang="en-US" dirty="0" smtClean="0"/>
          </a:p>
          <a:p>
            <a:pPr marL="68580" indent="0">
              <a:buFont typeface="Wingdings 2" pitchFamily="18" charset="2"/>
              <a:buNone/>
            </a:pPr>
            <a:r>
              <a:rPr lang="en-US" b="1" dirty="0" smtClean="0"/>
              <a:t>Finger spelling </a:t>
            </a:r>
            <a:r>
              <a:rPr lang="en-US" dirty="0" smtClean="0"/>
              <a:t>consists of “spelling out” each word by signing.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85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19400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Speech and Language Disorders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32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7024744" cy="990600"/>
          </a:xfrm>
        </p:spPr>
        <p:txBody>
          <a:bodyPr/>
          <a:lstStyle/>
          <a:p>
            <a:r>
              <a:rPr lang="en-US" dirty="0"/>
              <a:t>Articulation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283" y="2133600"/>
            <a:ext cx="7005917" cy="533400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 smtClean="0"/>
              <a:t>	Problems </a:t>
            </a:r>
            <a:r>
              <a:rPr lang="en-US" dirty="0"/>
              <a:t>in pronouncing sounds correctly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2362200"/>
            <a:ext cx="7024744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Voice Disorders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66800" y="3352800"/>
            <a:ext cx="7005917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smtClean="0"/>
              <a:t>	Disorder </a:t>
            </a:r>
            <a:r>
              <a:rPr lang="en-US" sz="2000" dirty="0"/>
              <a:t>producing speech that is hoarse, </a:t>
            </a:r>
            <a:r>
              <a:rPr lang="en-US" sz="2000" dirty="0" smtClean="0"/>
              <a:t>	harsh</a:t>
            </a:r>
            <a:r>
              <a:rPr lang="en-US" sz="2000" dirty="0"/>
              <a:t>, too  </a:t>
            </a:r>
            <a:r>
              <a:rPr lang="en-US" sz="2000" dirty="0" smtClean="0"/>
              <a:t>loud</a:t>
            </a:r>
            <a:r>
              <a:rPr lang="en-US" sz="2000" dirty="0"/>
              <a:t>, too high-pitched, or too </a:t>
            </a:r>
            <a:r>
              <a:rPr lang="en-US" sz="2000" dirty="0" smtClean="0"/>
              <a:t>low-	pitched</a:t>
            </a:r>
            <a:r>
              <a:rPr lang="en-US" sz="2000" dirty="0"/>
              <a:t>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52456" y="4191000"/>
            <a:ext cx="7024744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Fluency Disorders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66800" y="5119914"/>
            <a:ext cx="7005917" cy="899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smtClean="0"/>
              <a:t>	Disorder </a:t>
            </a:r>
            <a:r>
              <a:rPr lang="en-US" sz="2000" dirty="0"/>
              <a:t>that often involves what is </a:t>
            </a:r>
            <a:r>
              <a:rPr lang="en-US" sz="2000" dirty="0" smtClean="0"/>
              <a:t>commonly 	referred  to </a:t>
            </a:r>
            <a:r>
              <a:rPr lang="en-US" sz="2000" dirty="0"/>
              <a:t>as “stuttering.”</a:t>
            </a:r>
          </a:p>
        </p:txBody>
      </p:sp>
    </p:spTree>
    <p:extLst>
      <p:ext uri="{BB962C8B-B14F-4D97-AF65-F5344CB8AC3E}">
        <p14:creationId xmlns:p14="http://schemas.microsoft.com/office/powerpoint/2010/main" val="57694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Receptive Language</a:t>
            </a:r>
            <a:endParaRPr lang="en-US" dirty="0"/>
          </a:p>
          <a:p>
            <a:pPr marL="68580" indent="0">
              <a:buNone/>
            </a:pPr>
            <a:r>
              <a:rPr lang="en-US" i="1" dirty="0" smtClean="0"/>
              <a:t>	The </a:t>
            </a:r>
            <a:r>
              <a:rPr lang="en-US" i="1" dirty="0"/>
              <a:t>reception and understanding </a:t>
            </a:r>
            <a:r>
              <a:rPr lang="en-US" i="1" dirty="0" smtClean="0"/>
              <a:t>of 	language</a:t>
            </a:r>
            <a:r>
              <a:rPr lang="en-US" i="1" dirty="0"/>
              <a:t>.</a:t>
            </a:r>
            <a:endParaRPr lang="en-US" dirty="0"/>
          </a:p>
          <a:p>
            <a:r>
              <a:rPr lang="en-US" b="1" dirty="0"/>
              <a:t>Expressive Language</a:t>
            </a:r>
            <a:endParaRPr lang="en-US" dirty="0"/>
          </a:p>
          <a:p>
            <a:pPr marL="68580" indent="0">
              <a:buNone/>
            </a:pPr>
            <a:r>
              <a:rPr lang="en-US" i="1" dirty="0" smtClean="0"/>
              <a:t>	The </a:t>
            </a:r>
            <a:r>
              <a:rPr lang="en-US" i="1" dirty="0"/>
              <a:t>ability to use language to express </a:t>
            </a:r>
            <a:r>
              <a:rPr lang="en-US" i="1" dirty="0" smtClean="0"/>
              <a:t>	one’s </a:t>
            </a:r>
            <a:r>
              <a:rPr lang="en-US" i="1" dirty="0"/>
              <a:t>thoughts and communicates </a:t>
            </a:r>
            <a:r>
              <a:rPr lang="en-US" i="1" dirty="0" smtClean="0"/>
              <a:t>	with </a:t>
            </a:r>
            <a:r>
              <a:rPr lang="en-US" i="1" dirty="0"/>
              <a:t>others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8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290" y="1219200"/>
            <a:ext cx="741471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</a:t>
            </a:r>
            <a:r>
              <a:rPr lang="en-US" dirty="0"/>
              <a:t>pecific Language Impairment (SLI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34623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	Involves </a:t>
            </a:r>
            <a:r>
              <a:rPr lang="en-US" dirty="0"/>
              <a:t>problems in language development that are not accompanied by other obvious physical, sensory, or emotional problems; in some cases, the disorder is called developmental language disorder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37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969000" r="-39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47800" y="2514600"/>
            <a:ext cx="8077200" cy="266223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Autism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Spectrum</a:t>
            </a:r>
            <a:b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Disorders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1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2766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Autism Spectrum Disorders (</a:t>
            </a:r>
            <a:r>
              <a:rPr lang="en-US" dirty="0" smtClean="0"/>
              <a:t>ASD)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47800" y="24384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Autistic Disorder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47800" y="41148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Asperger Syndrome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838200" y="1066800"/>
            <a:ext cx="457200" cy="457200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838200" y="4668103"/>
            <a:ext cx="457200" cy="457200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838200" y="2984310"/>
            <a:ext cx="457200" cy="457200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27664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Characteristics </a:t>
            </a:r>
            <a:r>
              <a:rPr lang="en-US" dirty="0" smtClean="0"/>
              <a:t>and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3652"/>
            <a:ext cx="6906409" cy="3848548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r>
              <a:rPr lang="en-US" dirty="0" smtClean="0"/>
              <a:t>A </a:t>
            </a:r>
            <a:r>
              <a:rPr lang="en-US" dirty="0"/>
              <a:t>child with a learning disability has </a:t>
            </a:r>
            <a:r>
              <a:rPr lang="en-US" b="1" dirty="0"/>
              <a:t>difficulty in learning that involves understanding or using spoken or written language</a:t>
            </a:r>
            <a:r>
              <a:rPr lang="en-US" dirty="0"/>
              <a:t> and the difficulty can appear in</a:t>
            </a:r>
            <a:r>
              <a:rPr lang="en-US" b="1" dirty="0"/>
              <a:t> listening, thinking, reading, writing, and </a:t>
            </a:r>
            <a:r>
              <a:rPr lang="en-US" b="1" dirty="0" smtClean="0"/>
              <a:t>spelling</a:t>
            </a:r>
            <a:r>
              <a:rPr lang="en-US" dirty="0" smtClean="0"/>
              <a:t>.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A </a:t>
            </a:r>
            <a:r>
              <a:rPr lang="en-US" dirty="0"/>
              <a:t>learning disability also may involve difficulty in </a:t>
            </a:r>
            <a:r>
              <a:rPr lang="en-US" dirty="0" smtClean="0"/>
              <a:t>doing </a:t>
            </a:r>
            <a:r>
              <a:rPr lang="en-US" b="1" dirty="0" smtClean="0"/>
              <a:t>mathematics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99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764331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causes the autism spectrum disorders?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	The </a:t>
            </a:r>
            <a:r>
              <a:rPr lang="en-US" dirty="0"/>
              <a:t>current consensus is that autism is a </a:t>
            </a:r>
            <a:r>
              <a:rPr lang="en-US" b="1" dirty="0"/>
              <a:t>brain dysfunction with abnormalities in brain structure and </a:t>
            </a:r>
            <a:r>
              <a:rPr lang="en-US" b="1" dirty="0" smtClean="0"/>
              <a:t>neurotransmitters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smtClean="0"/>
              <a:t>	Genetic </a:t>
            </a:r>
            <a:r>
              <a:rPr lang="en-US" dirty="0"/>
              <a:t>factors likely play a role in the development of the autism spectrum. There is no evidence that family socialization causes autism. Mental retardation is present in some children with autism; others show average or above-average intelligence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2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0"/>
            <a:ext cx="8077200" cy="136207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Emotional and Behavioral Disorders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9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6705600" cy="43848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Serious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, persistent problems that involve relationships, aggression, depression, fears associated with personal or school matters, and other inappropriate socio-emotional characteristics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7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Aggressive, Out-of-Control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	Some </a:t>
            </a:r>
            <a:r>
              <a:rPr lang="en-US" dirty="0"/>
              <a:t>children classified as having a serious emotional disturbance engage in </a:t>
            </a:r>
            <a:r>
              <a:rPr lang="en-US" b="1" dirty="0"/>
              <a:t>disruptive, aggressive, defiant, or dangerous behaviors and are removed from the </a:t>
            </a:r>
            <a:r>
              <a:rPr lang="en-US" b="1" dirty="0" smtClean="0"/>
              <a:t>classroom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These </a:t>
            </a:r>
            <a:r>
              <a:rPr lang="en-US" dirty="0"/>
              <a:t>children are much more likely to be boys than girls and more likely to come from low-income than from middle- or high-income </a:t>
            </a:r>
            <a:r>
              <a:rPr lang="en-US" dirty="0" smtClean="0"/>
              <a:t>families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33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Depression, Anxiety, and Fears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7186108" cy="4572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Depression</a:t>
            </a:r>
            <a:r>
              <a:rPr lang="en-US" dirty="0" smtClean="0"/>
              <a:t> </a:t>
            </a:r>
            <a:r>
              <a:rPr lang="en-US" dirty="0"/>
              <a:t>is a type of mood disorder in which the individual feels worthless, believes that things are not likely to get better, and behaves lethargically for a prolonged period of time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b="1" dirty="0" smtClean="0"/>
              <a:t>	Anxiety</a:t>
            </a:r>
            <a:r>
              <a:rPr lang="en-US" dirty="0" smtClean="0"/>
              <a:t> </a:t>
            </a:r>
            <a:r>
              <a:rPr lang="en-US" dirty="0"/>
              <a:t>involves a vague, highly unpleasant feeling of fear and apprehension.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91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9718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EDUCATIONAL ISSUES INVOLVING CHILDREN WITH </a:t>
            </a:r>
            <a:r>
              <a:rPr lang="en-US" dirty="0" smtClean="0"/>
              <a:t>DISABILITIES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4994429"/>
          </a:xfrm>
        </p:spPr>
        <p:txBody>
          <a:bodyPr>
            <a:normAutofit/>
          </a:bodyPr>
          <a:lstStyle/>
          <a:p>
            <a:r>
              <a:rPr lang="en-US" sz="5400" b="1" dirty="0"/>
              <a:t>LEGAL </a:t>
            </a:r>
            <a:r>
              <a:rPr lang="en-US" sz="5400" b="1" dirty="0" smtClean="0"/>
              <a:t>ASPECTS</a:t>
            </a:r>
          </a:p>
          <a:p>
            <a:pPr marL="68580" indent="0">
              <a:buNone/>
            </a:pPr>
            <a:endParaRPr lang="en-US" sz="5400" dirty="0"/>
          </a:p>
          <a:p>
            <a:r>
              <a:rPr lang="en-US" sz="5400" b="1" dirty="0" smtClean="0"/>
              <a:t>TECHNOLOGY</a:t>
            </a:r>
            <a:endParaRPr lang="en-US" sz="5400" b="1" dirty="0"/>
          </a:p>
        </p:txBody>
      </p:sp>
      <p:sp>
        <p:nvSpPr>
          <p:cNvPr id="2" name="Rectangle 1"/>
          <p:cNvSpPr/>
          <p:nvPr/>
        </p:nvSpPr>
        <p:spPr>
          <a:xfrm>
            <a:off x="2362200" y="4103427"/>
            <a:ext cx="2876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Instructional </a:t>
            </a:r>
            <a:r>
              <a:rPr lang="en-US" b="1" i="1" dirty="0" smtClean="0"/>
              <a:t>technology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9831" y="4498917"/>
            <a:ext cx="2523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Assistive technology</a:t>
            </a:r>
            <a:r>
              <a:rPr lang="en-US" i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95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438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CHILDREN WHO ARE GIFTED</a:t>
            </a:r>
          </a:p>
        </p:txBody>
      </p:sp>
    </p:spTree>
    <p:extLst>
      <p:ext uri="{BB962C8B-B14F-4D97-AF65-F5344CB8AC3E}">
        <p14:creationId xmlns:p14="http://schemas.microsoft.com/office/powerpoint/2010/main" val="173289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262308" cy="25908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	Children </a:t>
            </a:r>
            <a:r>
              <a:rPr lang="en-US" dirty="0"/>
              <a:t>who are </a:t>
            </a:r>
            <a:r>
              <a:rPr lang="en-US" dirty="0" smtClean="0"/>
              <a:t>gifted </a:t>
            </a:r>
            <a:r>
              <a:rPr lang="en-US" dirty="0"/>
              <a:t>have </a:t>
            </a:r>
            <a:r>
              <a:rPr lang="en-US" dirty="0" smtClean="0"/>
              <a:t>above average </a:t>
            </a:r>
            <a:r>
              <a:rPr lang="en-US" dirty="0"/>
              <a:t>intelligence (usually </a:t>
            </a:r>
            <a:r>
              <a:rPr lang="en-US" dirty="0" smtClean="0"/>
              <a:t>defined </a:t>
            </a:r>
            <a:r>
              <a:rPr lang="en-US" dirty="0"/>
              <a:t>as an IQ of 130 </a:t>
            </a:r>
            <a:r>
              <a:rPr lang="en-US" dirty="0" smtClean="0"/>
              <a:t>or higher</a:t>
            </a:r>
            <a:r>
              <a:rPr lang="en-US" dirty="0"/>
              <a:t>) and/or superior talent in some </a:t>
            </a:r>
            <a:r>
              <a:rPr lang="en-US" dirty="0" smtClean="0"/>
              <a:t>domain, such </a:t>
            </a:r>
            <a:r>
              <a:rPr lang="en-US" dirty="0"/>
              <a:t>as art, music, or mathematics. </a:t>
            </a:r>
          </a:p>
        </p:txBody>
      </p:sp>
    </p:spTree>
    <p:extLst>
      <p:ext uri="{BB962C8B-B14F-4D97-AF65-F5344CB8AC3E}">
        <p14:creationId xmlns:p14="http://schemas.microsoft.com/office/powerpoint/2010/main" val="244625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315200" cy="4156229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en-US" b="1" dirty="0" smtClean="0"/>
              <a:t>Precocity</a:t>
            </a:r>
            <a:r>
              <a:rPr lang="en-US" dirty="0" smtClean="0"/>
              <a:t>.</a:t>
            </a:r>
          </a:p>
          <a:p>
            <a:pPr marL="525780" indent="-457200">
              <a:buAutoNum type="arabicPeriod"/>
            </a:pPr>
            <a:endParaRPr lang="en-US" b="1" dirty="0"/>
          </a:p>
          <a:p>
            <a:pPr marL="525780" indent="-457200">
              <a:buAutoNum type="arabicPeriod"/>
            </a:pPr>
            <a:r>
              <a:rPr lang="en-US" b="1" dirty="0" smtClean="0"/>
              <a:t>Marching </a:t>
            </a:r>
            <a:r>
              <a:rPr lang="en-US" b="1" dirty="0"/>
              <a:t>to their own </a:t>
            </a:r>
            <a:r>
              <a:rPr lang="en-US" b="1" dirty="0" smtClean="0"/>
              <a:t>drummer</a:t>
            </a:r>
            <a:endParaRPr lang="en-US" dirty="0"/>
          </a:p>
          <a:p>
            <a:pPr marL="525780" indent="-457200">
              <a:buAutoNum type="arabicPeriod"/>
            </a:pPr>
            <a:endParaRPr lang="en-US" b="1" dirty="0" smtClean="0"/>
          </a:p>
          <a:p>
            <a:pPr marL="525780" indent="-457200">
              <a:buAutoNum type="arabicPeriod"/>
            </a:pPr>
            <a:r>
              <a:rPr lang="en-US" b="1" dirty="0" smtClean="0"/>
              <a:t>A </a:t>
            </a:r>
            <a:r>
              <a:rPr lang="en-US" b="1" dirty="0"/>
              <a:t>passion to </a:t>
            </a:r>
            <a:r>
              <a:rPr lang="en-US" b="1" dirty="0" smtClean="0"/>
              <a:t>master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A </a:t>
            </a:r>
            <a:r>
              <a:rPr lang="en-US" dirty="0"/>
              <a:t>fourth area in which children who are </a:t>
            </a:r>
            <a:r>
              <a:rPr lang="en-US" dirty="0" smtClean="0"/>
              <a:t>gifted excel involves information processing</a:t>
            </a:r>
            <a:r>
              <a:rPr lang="en-US" dirty="0"/>
              <a:t> </a:t>
            </a:r>
            <a:r>
              <a:rPr lang="en-US" dirty="0" smtClean="0"/>
              <a:t>skills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618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819400"/>
            <a:ext cx="6777317" cy="648148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3600" dirty="0" smtClean="0"/>
              <a:t>Reading</a:t>
            </a:r>
            <a:r>
              <a:rPr lang="en-US" sz="3600" dirty="0"/>
              <a:t>, Writing, and Math </a:t>
            </a:r>
            <a:r>
              <a:rPr lang="en-US" sz="3600" dirty="0" smtClean="0"/>
              <a:t>Difficulties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1999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Educating Children Who</a:t>
            </a:r>
            <a:br>
              <a:rPr lang="en-US" dirty="0"/>
            </a:br>
            <a:r>
              <a:rPr lang="en-US" dirty="0"/>
              <a:t>Are Gifted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90800"/>
            <a:ext cx="73385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/>
              <a:t>Educational programs available for children who are </a:t>
            </a:r>
            <a:r>
              <a:rPr lang="en-US" dirty="0" smtClean="0"/>
              <a:t>gifted </a:t>
            </a:r>
            <a:r>
              <a:rPr lang="en-US" dirty="0"/>
              <a:t>include special </a:t>
            </a:r>
            <a:r>
              <a:rPr lang="en-US" dirty="0" smtClean="0"/>
              <a:t>classes (“pullout” programs</a:t>
            </a:r>
            <a:r>
              <a:rPr lang="en-US" dirty="0"/>
              <a:t>), </a:t>
            </a:r>
            <a:r>
              <a:rPr lang="en-US" dirty="0" smtClean="0"/>
              <a:t>acceleration, enrichment</a:t>
            </a:r>
            <a:r>
              <a:rPr lang="en-US" dirty="0"/>
              <a:t>, mentor and </a:t>
            </a:r>
            <a:r>
              <a:rPr lang="en-US" dirty="0" smtClean="0"/>
              <a:t>apprenticeship programs</a:t>
            </a:r>
            <a:r>
              <a:rPr lang="en-US" dirty="0"/>
              <a:t>, as well as </a:t>
            </a:r>
            <a:r>
              <a:rPr lang="en-US" dirty="0" smtClean="0"/>
              <a:t>work/study </a:t>
            </a:r>
            <a:r>
              <a:rPr lang="en-US" dirty="0"/>
              <a:t>or community-service programs. </a:t>
            </a:r>
          </a:p>
        </p:txBody>
      </p:sp>
    </p:spTree>
    <p:extLst>
      <p:ext uri="{BB962C8B-B14F-4D97-AF65-F5344CB8AC3E}">
        <p14:creationId xmlns:p14="http://schemas.microsoft.com/office/powerpoint/2010/main" val="116815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286000"/>
            <a:ext cx="4966951" cy="33586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27664"/>
            <a:ext cx="7077634" cy="1143000"/>
          </a:xfrm>
        </p:spPr>
        <p:txBody>
          <a:bodyPr/>
          <a:lstStyle/>
          <a:p>
            <a:pPr algn="ctr"/>
            <a:r>
              <a:rPr lang="en-US" dirty="0" smtClean="0"/>
              <a:t>Dyslexia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3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438400"/>
            <a:ext cx="7162800" cy="32488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Dysgraphia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4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Dyscalculia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195286"/>
            <a:ext cx="3660262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81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819400"/>
            <a:ext cx="6777317" cy="648148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3600" dirty="0"/>
              <a:t>Causes and Intervention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138562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404</TotalTime>
  <Words>824</Words>
  <Application>Microsoft Office PowerPoint</Application>
  <PresentationFormat>On-screen Show (4:3)</PresentationFormat>
  <Paragraphs>150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Austin</vt:lpstr>
      <vt:lpstr>Learners Who Are Exceptional</vt:lpstr>
      <vt:lpstr>PowerPoint Presentation</vt:lpstr>
      <vt:lpstr>Learning Disabilities</vt:lpstr>
      <vt:lpstr>Characteristics and Identification</vt:lpstr>
      <vt:lpstr>PowerPoint Presentation</vt:lpstr>
      <vt:lpstr>Dyslexia</vt:lpstr>
      <vt:lpstr>Dysgraphia</vt:lpstr>
      <vt:lpstr>Dyscalculia</vt:lpstr>
      <vt:lpstr>PowerPoint Presentation</vt:lpstr>
      <vt:lpstr>PowerPoint Presentation</vt:lpstr>
      <vt:lpstr>Here’s a sample case of this Disability:</vt:lpstr>
      <vt:lpstr>Attention Deficit Hyperactivity Disorder</vt:lpstr>
      <vt:lpstr>Characteristics</vt:lpstr>
      <vt:lpstr>They can be diagnosed as:</vt:lpstr>
      <vt:lpstr>Diagnosis and Developmental Status</vt:lpstr>
      <vt:lpstr>Causes and Treatment</vt:lpstr>
      <vt:lpstr>Mental Retardation</vt:lpstr>
      <vt:lpstr>Mental Retardation</vt:lpstr>
      <vt:lpstr>Classification and Types of Mental Retardation</vt:lpstr>
      <vt:lpstr>Determinants</vt:lpstr>
      <vt:lpstr>Genetic Factors</vt:lpstr>
      <vt:lpstr>P H Y S I C A L D I S O R D E R</vt:lpstr>
      <vt:lpstr>Physical Disorders</vt:lpstr>
      <vt:lpstr>Orthopedic Impairments</vt:lpstr>
      <vt:lpstr>Orthopedic Impairments</vt:lpstr>
      <vt:lpstr>Cerebral Palsy</vt:lpstr>
      <vt:lpstr>Seizure Disorder</vt:lpstr>
      <vt:lpstr>Epilepsy</vt:lpstr>
      <vt:lpstr>Sensory Disorders</vt:lpstr>
      <vt:lpstr>PowerPoint Presentation</vt:lpstr>
      <vt:lpstr>Visual Impairments</vt:lpstr>
      <vt:lpstr>Hearing Impairments</vt:lpstr>
      <vt:lpstr>Oral Approaches</vt:lpstr>
      <vt:lpstr>Speech and Language Disorders</vt:lpstr>
      <vt:lpstr>Articulation Disorders</vt:lpstr>
      <vt:lpstr>Language Disorders</vt:lpstr>
      <vt:lpstr>Specific Language Impairment (SLI)</vt:lpstr>
      <vt:lpstr>Autism Spectrum Disorders</vt:lpstr>
      <vt:lpstr>Autism Spectrum Disorders (ASD)</vt:lpstr>
      <vt:lpstr>What causes the autism spectrum disorders?</vt:lpstr>
      <vt:lpstr>Emotional and Behavioral Disorders</vt:lpstr>
      <vt:lpstr>PowerPoint Presentation</vt:lpstr>
      <vt:lpstr>Aggressive, Out-of-Control Behaviors</vt:lpstr>
      <vt:lpstr>Depression, Anxiety, and Fears</vt:lpstr>
      <vt:lpstr>EDUCATIONAL ISSUES INVOLVING CHILDREN WITH DISABILITIES</vt:lpstr>
      <vt:lpstr>PowerPoint Presentation</vt:lpstr>
      <vt:lpstr>CHILDREN WHO ARE GIFTED</vt:lpstr>
      <vt:lpstr>PowerPoint Presentation</vt:lpstr>
      <vt:lpstr>Characteristics</vt:lpstr>
      <vt:lpstr>Educating Children Who Are Gifted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Learners Who Are Exceptional</dc:title>
  <dc:creator>Charlie</dc:creator>
  <cp:lastModifiedBy>Charlie</cp:lastModifiedBy>
  <cp:revision>27</cp:revision>
  <dcterms:created xsi:type="dcterms:W3CDTF">2013-09-08T08:53:59Z</dcterms:created>
  <dcterms:modified xsi:type="dcterms:W3CDTF">2013-09-09T04:11:53Z</dcterms:modified>
</cp:coreProperties>
</file>